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58" r:id="rId9"/>
    <p:sldId id="260" r:id="rId10"/>
    <p:sldId id="261" r:id="rId11"/>
    <p:sldId id="262" r:id="rId12"/>
    <p:sldId id="263" r:id="rId13"/>
    <p:sldId id="264" r:id="rId14"/>
    <p:sldId id="25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61F"/>
    <a:srgbClr val="E459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002789-D2B6-4655-B859-3A2AA8BD6C9E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2F507A-6199-475A-B637-44DD3B72E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58180" cy="5226064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6000" b="1" dirty="0" err="1" smtClean="0"/>
              <a:t>Емма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Андієвська</a:t>
            </a:r>
            <a:r>
              <a:rPr lang="ru-RU" sz="6000" b="1" dirty="0" smtClean="0"/>
              <a:t>. </a:t>
            </a:r>
            <a:r>
              <a:rPr lang="ru-RU" sz="6000" b="1" dirty="0" err="1" smtClean="0"/>
              <a:t>Казки-притчі</a:t>
            </a:r>
            <a:r>
              <a:rPr lang="ru-RU" sz="6000" b="1" dirty="0" smtClean="0"/>
              <a:t>. «Казка про </a:t>
            </a:r>
            <a:r>
              <a:rPr lang="uk-UA" sz="6000" b="1" dirty="0" err="1" smtClean="0"/>
              <a:t>Я</a:t>
            </a:r>
            <a:r>
              <a:rPr lang="ru-RU" sz="6000" b="1" smtClean="0"/>
              <a:t>ян</a:t>
            </a:r>
            <a:r>
              <a:rPr lang="ru-RU" sz="6000" b="1" dirty="0" smtClean="0"/>
              <a:t>»</a:t>
            </a:r>
            <a:endParaRPr lang="ru-RU" sz="6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1860"/>
            <a:ext cx="4365498" cy="32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/>
          <a:lstStyle/>
          <a:p>
            <a:pPr algn="ctr"/>
            <a:r>
              <a:rPr lang="ru-RU" b="1" dirty="0" err="1" smtClean="0"/>
              <a:t>Біографія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142984"/>
            <a:ext cx="80724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ru-RU" sz="2800" b="1" dirty="0" smtClean="0"/>
              <a:t>Мама взяла нас за </a:t>
            </a:r>
            <a:r>
              <a:rPr lang="ru-RU" sz="2800" b="1" dirty="0" err="1" smtClean="0"/>
              <a:t>руку...Народилася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Емма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Андієвська</a:t>
            </a:r>
            <a:r>
              <a:rPr lang="ru-RU" sz="2800" b="1" dirty="0" smtClean="0"/>
              <a:t> у м. </a:t>
            </a:r>
            <a:r>
              <a:rPr lang="ru-RU" sz="2800" b="1" dirty="0" err="1" smtClean="0"/>
              <a:t>Сталіне</a:t>
            </a:r>
            <a:r>
              <a:rPr lang="ru-RU" sz="2800" b="1" dirty="0" smtClean="0"/>
              <a:t> 19 </a:t>
            </a:r>
            <a:r>
              <a:rPr lang="ru-RU" sz="2800" b="1" dirty="0" err="1" smtClean="0"/>
              <a:t>березня</a:t>
            </a:r>
            <a:r>
              <a:rPr lang="ru-RU" sz="2800" b="1" dirty="0" smtClean="0"/>
              <a:t> 1931 року.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війни</a:t>
            </a:r>
            <a:r>
              <a:rPr lang="ru-RU" sz="2800" b="1" dirty="0" smtClean="0"/>
              <a:t> разом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родиною </a:t>
            </a:r>
            <a:r>
              <a:rPr lang="ru-RU" sz="2800" b="1" dirty="0" err="1" smtClean="0"/>
              <a:t>емігрувала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Захід</a:t>
            </a:r>
            <a:r>
              <a:rPr lang="ru-RU" sz="2800" b="1" dirty="0" smtClean="0"/>
              <a:t>. Про </a:t>
            </a:r>
            <a:r>
              <a:rPr lang="ru-RU" sz="2800" b="1" dirty="0" err="1" smtClean="0"/>
              <a:t>цей</a:t>
            </a:r>
            <a:r>
              <a:rPr lang="ru-RU" sz="2800" b="1" dirty="0" smtClean="0"/>
              <a:t> факт </a:t>
            </a:r>
            <a:r>
              <a:rPr lang="ru-RU" sz="2800" b="1" dirty="0" err="1" smtClean="0"/>
              <a:t>письменниця</a:t>
            </a:r>
            <a:r>
              <a:rPr lang="ru-RU" sz="2800" b="1" dirty="0" smtClean="0"/>
              <a:t> писала: </a:t>
            </a:r>
          </a:p>
          <a:p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982512"/>
            <a:ext cx="4976814" cy="373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8143900" cy="658368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	</a:t>
            </a:r>
            <a:r>
              <a:rPr lang="ru-RU" sz="2800" b="1" dirty="0" smtClean="0"/>
              <a:t>«Мама взяла нас, </a:t>
            </a:r>
            <a:r>
              <a:rPr lang="ru-RU" sz="2800" b="1" dirty="0" err="1" smtClean="0"/>
              <a:t>дітей</a:t>
            </a:r>
            <a:r>
              <a:rPr lang="ru-RU" sz="2800" b="1" dirty="0" smtClean="0"/>
              <a:t>, за руку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переддень</a:t>
            </a:r>
            <a:r>
              <a:rPr lang="ru-RU" sz="2800" b="1" dirty="0" smtClean="0"/>
              <a:t> того, </a:t>
            </a:r>
            <a:r>
              <a:rPr lang="ru-RU" sz="2800" b="1" dirty="0" err="1" smtClean="0"/>
              <a:t>радянські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війська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зайняли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Київ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кінець</a:t>
            </a:r>
            <a:r>
              <a:rPr lang="ru-RU" sz="2800" b="1" dirty="0" smtClean="0"/>
              <a:t> 1943 року), </a:t>
            </a:r>
            <a:r>
              <a:rPr lang="ru-RU" sz="2800" b="1" dirty="0" err="1" smtClean="0"/>
              <a:t>подалася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Захід</a:t>
            </a:r>
            <a:r>
              <a:rPr lang="ru-RU" sz="2800" b="1" dirty="0" smtClean="0"/>
              <a:t>. Мама не </a:t>
            </a:r>
            <a:r>
              <a:rPr lang="ru-RU" sz="2800" b="1" dirty="0" err="1" smtClean="0"/>
              <a:t>була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певна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нас не </a:t>
            </a:r>
            <a:r>
              <a:rPr lang="ru-RU" sz="2800" b="1" dirty="0" err="1" smtClean="0"/>
              <a:t>винищать</a:t>
            </a:r>
            <a:r>
              <a:rPr lang="ru-RU" sz="2800" b="1" dirty="0" smtClean="0"/>
              <a:t> — коротко перед </a:t>
            </a:r>
            <a:r>
              <a:rPr lang="ru-RU" sz="2800" b="1" dirty="0" err="1" smtClean="0"/>
              <a:t>тим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знищили</a:t>
            </a:r>
            <a:r>
              <a:rPr lang="ru-RU" sz="2800" b="1" dirty="0" smtClean="0"/>
              <a:t> батька. </a:t>
            </a:r>
            <a:r>
              <a:rPr lang="ru-RU" sz="2800" b="1" dirty="0" err="1" smtClean="0"/>
              <a:t>Вія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був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партійним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він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хіміком-винахідником</a:t>
            </a:r>
            <a:r>
              <a:rPr lang="ru-RU" sz="2800" b="1" dirty="0" smtClean="0"/>
              <a:t>, тому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іншим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прибрали — </a:t>
            </a:r>
            <a:r>
              <a:rPr lang="ru-RU" sz="2800" b="1" dirty="0" err="1" smtClean="0"/>
              <a:t>аби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винаходи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дістались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німцям</a:t>
            </a:r>
            <a:r>
              <a:rPr lang="ru-RU" sz="2800" b="1" dirty="0" smtClean="0"/>
              <a:t>. Мама — </a:t>
            </a:r>
            <a:r>
              <a:rPr lang="ru-RU" sz="2800" b="1" dirty="0" err="1" smtClean="0"/>
              <a:t>учитель-біолог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козацького</a:t>
            </a:r>
            <a:r>
              <a:rPr lang="ru-RU" sz="2800" b="1" dirty="0" smtClean="0"/>
              <a:t> роду , </a:t>
            </a:r>
            <a:r>
              <a:rPr lang="ru-RU" sz="2800" b="1" dirty="0" err="1" smtClean="0"/>
              <a:t>але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зросійщена</a:t>
            </a:r>
            <a:r>
              <a:rPr lang="ru-RU" sz="2800" b="1" dirty="0" smtClean="0"/>
              <a:t>. Так от мама па мигах упросила </a:t>
            </a:r>
            <a:r>
              <a:rPr lang="ru-RU" sz="2800" b="1" dirty="0" err="1" smtClean="0"/>
              <a:t>німецького</a:t>
            </a:r>
            <a:r>
              <a:rPr lang="ru-RU" sz="2800" b="1" dirty="0" smtClean="0"/>
              <a:t> солдата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той дозволив нам в </a:t>
            </a:r>
            <a:r>
              <a:rPr lang="ru-RU" sz="2800" b="1" dirty="0" err="1" smtClean="0"/>
              <a:t>останньому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німецькому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ешелоні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кіньми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покинути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Київ</a:t>
            </a:r>
            <a:r>
              <a:rPr lang="ru-RU" sz="2800" b="1" dirty="0" smtClean="0"/>
              <a:t>. І так ми </a:t>
            </a:r>
            <a:r>
              <a:rPr lang="ru-RU" sz="2800" b="1" dirty="0" err="1" smtClean="0"/>
              <a:t>поволі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добралися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Захід</a:t>
            </a:r>
            <a:r>
              <a:rPr lang="ru-RU" sz="2800" b="1" dirty="0" smtClean="0"/>
              <a:t>, жили, </a:t>
            </a:r>
            <a:r>
              <a:rPr lang="ru-RU" sz="2800" b="1" dirty="0" err="1" smtClean="0"/>
              <a:t>вчилися</a:t>
            </a:r>
            <a:r>
              <a:rPr lang="ru-RU" sz="2800" b="1" dirty="0" smtClean="0"/>
              <a:t>...»</a:t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12134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E45938"/>
                </a:solidFill>
              </a:rPr>
              <a:t>	</a:t>
            </a:r>
            <a:r>
              <a:rPr lang="ru-RU" b="1" dirty="0" err="1" smtClean="0">
                <a:solidFill>
                  <a:srgbClr val="E45938"/>
                </a:solidFill>
              </a:rPr>
              <a:t>Народилася</a:t>
            </a:r>
            <a:r>
              <a:rPr lang="ru-RU" b="1" dirty="0" smtClean="0">
                <a:solidFill>
                  <a:srgbClr val="E45938"/>
                </a:solidFill>
              </a:rPr>
              <a:t> 19 </a:t>
            </a:r>
            <a:r>
              <a:rPr lang="ru-RU" b="1" dirty="0" err="1" smtClean="0">
                <a:solidFill>
                  <a:srgbClr val="E45938"/>
                </a:solidFill>
              </a:rPr>
              <a:t>березня</a:t>
            </a:r>
            <a:r>
              <a:rPr lang="ru-RU" b="1" dirty="0" smtClean="0">
                <a:solidFill>
                  <a:srgbClr val="E45938"/>
                </a:solidFill>
              </a:rPr>
              <a:t> 1931 року у </a:t>
            </a:r>
            <a:r>
              <a:rPr lang="ru-RU" b="1" dirty="0" err="1" smtClean="0">
                <a:solidFill>
                  <a:srgbClr val="E45938"/>
                </a:solidFill>
              </a:rPr>
              <a:t>Донецьку</a:t>
            </a:r>
            <a:r>
              <a:rPr lang="ru-RU" b="1" dirty="0" smtClean="0">
                <a:solidFill>
                  <a:srgbClr val="E45938"/>
                </a:solidFill>
              </a:rPr>
              <a:t>. З 1943 року </a:t>
            </a:r>
            <a:r>
              <a:rPr lang="ru-RU" b="1" dirty="0" err="1" smtClean="0">
                <a:solidFill>
                  <a:srgbClr val="E45938"/>
                </a:solidFill>
              </a:rPr>
              <a:t>живе</a:t>
            </a:r>
            <a:r>
              <a:rPr lang="ru-RU" b="1" dirty="0" smtClean="0">
                <a:solidFill>
                  <a:srgbClr val="E45938"/>
                </a:solidFill>
              </a:rPr>
              <a:t> </a:t>
            </a:r>
            <a:r>
              <a:rPr lang="ru-RU" b="1" dirty="0" err="1" smtClean="0">
                <a:solidFill>
                  <a:srgbClr val="E45938"/>
                </a:solidFill>
              </a:rPr>
              <a:t>і</a:t>
            </a:r>
            <a:r>
              <a:rPr lang="ru-RU" b="1" dirty="0" smtClean="0">
                <a:solidFill>
                  <a:srgbClr val="E45938"/>
                </a:solidFill>
              </a:rPr>
              <a:t> </a:t>
            </a:r>
            <a:r>
              <a:rPr lang="ru-RU" b="1" dirty="0" err="1" smtClean="0">
                <a:solidFill>
                  <a:srgbClr val="E45938"/>
                </a:solidFill>
              </a:rPr>
              <a:t>працює</a:t>
            </a:r>
            <a:r>
              <a:rPr lang="ru-RU" b="1" dirty="0" smtClean="0">
                <a:solidFill>
                  <a:srgbClr val="E45938"/>
                </a:solidFill>
              </a:rPr>
              <a:t> в </a:t>
            </a:r>
            <a:r>
              <a:rPr lang="ru-RU" b="1" dirty="0" err="1" smtClean="0">
                <a:solidFill>
                  <a:srgbClr val="E45938"/>
                </a:solidFill>
              </a:rPr>
              <a:t>Німеччині</a:t>
            </a:r>
            <a:r>
              <a:rPr lang="ru-RU" b="1" dirty="0" smtClean="0">
                <a:solidFill>
                  <a:srgbClr val="E45938"/>
                </a:solidFill>
              </a:rPr>
              <a:t>. </a:t>
            </a:r>
            <a:r>
              <a:rPr lang="ru-RU" b="1" dirty="0" err="1" smtClean="0">
                <a:solidFill>
                  <a:srgbClr val="E45938"/>
                </a:solidFill>
              </a:rPr>
              <a:t>Від</a:t>
            </a:r>
            <a:r>
              <a:rPr lang="ru-RU" b="1" dirty="0" smtClean="0">
                <a:solidFill>
                  <a:srgbClr val="E45938"/>
                </a:solidFill>
              </a:rPr>
              <a:t> 1943 року </a:t>
            </a:r>
            <a:r>
              <a:rPr lang="ru-RU" b="1" dirty="0" err="1" smtClean="0">
                <a:solidFill>
                  <a:srgbClr val="E45938"/>
                </a:solidFill>
              </a:rPr>
              <a:t>живе</a:t>
            </a:r>
            <a:r>
              <a:rPr lang="ru-RU" b="1" dirty="0" smtClean="0">
                <a:solidFill>
                  <a:srgbClr val="E45938"/>
                </a:solidFill>
              </a:rPr>
              <a:t> в </a:t>
            </a:r>
            <a:r>
              <a:rPr lang="ru-RU" b="1" dirty="0" err="1" smtClean="0">
                <a:solidFill>
                  <a:srgbClr val="E45938"/>
                </a:solidFill>
              </a:rPr>
              <a:t>еміграції</a:t>
            </a:r>
            <a:r>
              <a:rPr lang="ru-RU" b="1" dirty="0" smtClean="0">
                <a:solidFill>
                  <a:srgbClr val="E45938"/>
                </a:solidFill>
              </a:rPr>
              <a:t>: у </a:t>
            </a:r>
            <a:r>
              <a:rPr lang="ru-RU" b="1" dirty="0" err="1" smtClean="0">
                <a:solidFill>
                  <a:srgbClr val="E45938"/>
                </a:solidFill>
              </a:rPr>
              <a:t>Франції</a:t>
            </a:r>
            <a:r>
              <a:rPr lang="ru-RU" b="1" dirty="0" smtClean="0">
                <a:solidFill>
                  <a:srgbClr val="E45938"/>
                </a:solidFill>
              </a:rPr>
              <a:t> (Париж), США (Нью-Йорк), </a:t>
            </a:r>
            <a:r>
              <a:rPr lang="ru-RU" b="1" dirty="0" err="1" smtClean="0">
                <a:solidFill>
                  <a:srgbClr val="E45938"/>
                </a:solidFill>
              </a:rPr>
              <a:t>від</a:t>
            </a:r>
            <a:r>
              <a:rPr lang="ru-RU" b="1" dirty="0" smtClean="0">
                <a:solidFill>
                  <a:srgbClr val="E45938"/>
                </a:solidFill>
              </a:rPr>
              <a:t> 1961 — у ФРН (Мюнхен).</a:t>
            </a:r>
            <a:endParaRPr lang="ru-RU" b="1" dirty="0">
              <a:solidFill>
                <a:srgbClr val="E4593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120671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62979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E45938"/>
                </a:solidFill>
              </a:rPr>
              <a:t>У 1957 </a:t>
            </a:r>
            <a:r>
              <a:rPr lang="ru-RU" sz="3200" b="1" dirty="0" err="1" smtClean="0">
                <a:solidFill>
                  <a:srgbClr val="E45938"/>
                </a:solidFill>
              </a:rPr>
              <a:t>році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закінчила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Український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Вільний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Університет</a:t>
            </a:r>
            <a:r>
              <a:rPr lang="ru-RU" sz="3200" b="1" dirty="0" smtClean="0">
                <a:solidFill>
                  <a:srgbClr val="E45938"/>
                </a:solidFill>
              </a:rPr>
              <a:t>. </a:t>
            </a:r>
            <a:br>
              <a:rPr lang="ru-RU" sz="3200" b="1" dirty="0" smtClean="0">
                <a:solidFill>
                  <a:srgbClr val="E45938"/>
                </a:solidFill>
              </a:rPr>
            </a:br>
            <a:r>
              <a:rPr lang="ru-RU" sz="3200" b="1" dirty="0" smtClean="0">
                <a:solidFill>
                  <a:srgbClr val="E45938"/>
                </a:solidFill>
              </a:rPr>
              <a:t/>
            </a:r>
            <a:br>
              <a:rPr lang="ru-RU" sz="3200" b="1" dirty="0" smtClean="0">
                <a:solidFill>
                  <a:srgbClr val="E45938"/>
                </a:solidFill>
              </a:rPr>
            </a:br>
            <a:r>
              <a:rPr lang="ru-RU" sz="3200" b="1" dirty="0" smtClean="0">
                <a:solidFill>
                  <a:srgbClr val="E45938"/>
                </a:solidFill>
              </a:rPr>
              <a:t>З 1955 по 1995 роки — </a:t>
            </a:r>
            <a:r>
              <a:rPr lang="ru-RU" sz="3200" b="1" dirty="0" err="1" smtClean="0">
                <a:solidFill>
                  <a:srgbClr val="E45938"/>
                </a:solidFill>
              </a:rPr>
              <a:t>режисер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і</a:t>
            </a:r>
            <a:r>
              <a:rPr lang="ru-RU" sz="3200" b="1" dirty="0" smtClean="0">
                <a:solidFill>
                  <a:srgbClr val="E45938"/>
                </a:solidFill>
              </a:rPr>
              <a:t> редактор </a:t>
            </a:r>
            <a:r>
              <a:rPr lang="ru-RU" sz="3200" b="1" dirty="0" err="1" smtClean="0">
                <a:solidFill>
                  <a:srgbClr val="E45938"/>
                </a:solidFill>
              </a:rPr>
              <a:t>українського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відділу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радіо</a:t>
            </a:r>
            <a:r>
              <a:rPr lang="ru-RU" sz="3200" b="1" dirty="0" smtClean="0">
                <a:solidFill>
                  <a:srgbClr val="E45938"/>
                </a:solidFill>
              </a:rPr>
              <a:t> «Свобода». </a:t>
            </a:r>
            <a:br>
              <a:rPr lang="ru-RU" sz="3200" b="1" dirty="0" smtClean="0">
                <a:solidFill>
                  <a:srgbClr val="E45938"/>
                </a:solidFill>
              </a:rPr>
            </a:br>
            <a:r>
              <a:rPr lang="ru-RU" sz="3200" b="1" dirty="0" smtClean="0">
                <a:solidFill>
                  <a:srgbClr val="E45938"/>
                </a:solidFill>
              </a:rPr>
              <a:t/>
            </a:r>
            <a:br>
              <a:rPr lang="ru-RU" sz="3200" b="1" dirty="0" smtClean="0">
                <a:solidFill>
                  <a:srgbClr val="E45938"/>
                </a:solidFill>
              </a:rPr>
            </a:br>
            <a:r>
              <a:rPr lang="ru-RU" sz="3200" b="1" dirty="0" err="1" smtClean="0">
                <a:solidFill>
                  <a:srgbClr val="E45938"/>
                </a:solidFill>
              </a:rPr>
              <a:t>Від</a:t>
            </a:r>
            <a:r>
              <a:rPr lang="ru-RU" sz="3200" b="1" dirty="0" smtClean="0">
                <a:solidFill>
                  <a:srgbClr val="E45938"/>
                </a:solidFill>
              </a:rPr>
              <a:t> 1958 року — </a:t>
            </a:r>
            <a:r>
              <a:rPr lang="ru-RU" sz="3200" b="1" dirty="0" err="1" smtClean="0">
                <a:solidFill>
                  <a:srgbClr val="E45938"/>
                </a:solidFill>
              </a:rPr>
              <a:t>представник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Нью-Йоркської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групи</a:t>
            </a:r>
            <a:r>
              <a:rPr lang="ru-RU" sz="3200" b="1" dirty="0" smtClean="0">
                <a:solidFill>
                  <a:srgbClr val="E45938"/>
                </a:solidFill>
              </a:rPr>
              <a:t>. </a:t>
            </a:r>
            <a:br>
              <a:rPr lang="ru-RU" sz="3200" b="1" dirty="0" smtClean="0">
                <a:solidFill>
                  <a:srgbClr val="E45938"/>
                </a:solidFill>
              </a:rPr>
            </a:br>
            <a:r>
              <a:rPr lang="ru-RU" sz="3200" b="1" dirty="0" smtClean="0">
                <a:solidFill>
                  <a:srgbClr val="E45938"/>
                </a:solidFill>
              </a:rPr>
              <a:t/>
            </a:r>
            <a:br>
              <a:rPr lang="ru-RU" sz="3200" b="1" dirty="0" smtClean="0">
                <a:solidFill>
                  <a:srgbClr val="E45938"/>
                </a:solidFill>
              </a:rPr>
            </a:br>
            <a:r>
              <a:rPr lang="ru-RU" sz="3200" b="1" dirty="0" smtClean="0">
                <a:solidFill>
                  <a:srgbClr val="E45938"/>
                </a:solidFill>
              </a:rPr>
              <a:t>У 1984 </a:t>
            </a:r>
            <a:r>
              <a:rPr lang="ru-RU" sz="3200" b="1" dirty="0" err="1" smtClean="0">
                <a:solidFill>
                  <a:srgbClr val="E45938"/>
                </a:solidFill>
              </a:rPr>
              <a:t>році</a:t>
            </a:r>
            <a:r>
              <a:rPr lang="ru-RU" sz="3200" b="1" dirty="0" smtClean="0">
                <a:solidFill>
                  <a:srgbClr val="E45938"/>
                </a:solidFill>
              </a:rPr>
              <a:t> стала лауреатом </a:t>
            </a:r>
            <a:r>
              <a:rPr lang="ru-RU" sz="3200" b="1" dirty="0" err="1" smtClean="0">
                <a:solidFill>
                  <a:srgbClr val="E45938"/>
                </a:solidFill>
              </a:rPr>
              <a:t>літературної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премії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Фундації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Тетяни</a:t>
            </a:r>
            <a:r>
              <a:rPr lang="ru-RU" sz="3200" b="1" dirty="0" smtClean="0">
                <a:solidFill>
                  <a:srgbClr val="E45938"/>
                </a:solidFill>
              </a:rPr>
              <a:t> та </a:t>
            </a:r>
            <a:r>
              <a:rPr lang="ru-RU" sz="3200" b="1" dirty="0" err="1" smtClean="0">
                <a:solidFill>
                  <a:srgbClr val="E45938"/>
                </a:solidFill>
              </a:rPr>
              <a:t>Омеляна</a:t>
            </a:r>
            <a:r>
              <a:rPr lang="ru-RU" sz="3200" b="1" dirty="0" smtClean="0">
                <a:solidFill>
                  <a:srgbClr val="E45938"/>
                </a:solidFill>
              </a:rPr>
              <a:t> </a:t>
            </a:r>
            <a:r>
              <a:rPr lang="ru-RU" sz="3200" b="1" dirty="0" err="1" smtClean="0">
                <a:solidFill>
                  <a:srgbClr val="E45938"/>
                </a:solidFill>
              </a:rPr>
              <a:t>Антоновичів</a:t>
            </a:r>
            <a:r>
              <a:rPr lang="ru-RU" sz="3200" b="1" dirty="0" smtClean="0">
                <a:solidFill>
                  <a:srgbClr val="E45938"/>
                </a:solidFill>
              </a:rPr>
              <a:t>.</a:t>
            </a:r>
            <a:endParaRPr lang="ru-RU" sz="3200" b="1" dirty="0">
              <a:solidFill>
                <a:srgbClr val="E4593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7"/>
            <a:ext cx="1785950" cy="24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85727"/>
            <a:ext cx="1928826" cy="268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290"/>
            <a:ext cx="2767748" cy="312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79035"/>
            <a:ext cx="2071670" cy="333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898990"/>
            <a:ext cx="1643074" cy="242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141576"/>
            <a:ext cx="1428760" cy="208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3071810"/>
            <a:ext cx="2062174" cy="27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4016621"/>
            <a:ext cx="1957395" cy="28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3529028" cy="54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91961"/>
            <a:ext cx="3714744" cy="456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71414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03163"/>
            <a:ext cx="2143140" cy="264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800502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Українські письменники-емігранти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1857388" cy="25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71539" y="3643314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І. </a:t>
            </a:r>
            <a:r>
              <a:rPr lang="ru-RU" sz="2400" b="1" dirty="0" err="1" smtClean="0"/>
              <a:t>Багряний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3643314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Є. </a:t>
            </a:r>
            <a:r>
              <a:rPr lang="ru-RU" sz="2400" b="1" dirty="0" err="1" smtClean="0"/>
              <a:t>Маланюк</a:t>
            </a:r>
            <a:endParaRPr lang="ru-R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071546"/>
            <a:ext cx="18296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14876" y="3643314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У. </a:t>
            </a:r>
            <a:r>
              <a:rPr lang="ru-RU" sz="2400" b="1" dirty="0" err="1" smtClean="0"/>
              <a:t>Самчук</a:t>
            </a:r>
            <a:endParaRPr lang="ru-RU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071546"/>
            <a:ext cx="182162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643702" y="3643314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В. Барка</a:t>
            </a:r>
            <a:endParaRPr lang="ru-RU" sz="24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071546"/>
            <a:ext cx="1913733" cy="266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071942"/>
            <a:ext cx="1643074" cy="235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00100" y="6357958"/>
            <a:ext cx="1857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Т. </a:t>
            </a:r>
            <a:r>
              <a:rPr lang="ru-RU" sz="2400" b="1" dirty="0" err="1" smtClean="0"/>
              <a:t>Осьмачка</a:t>
            </a:r>
            <a:endParaRPr lang="ru-RU" sz="2400" b="1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4071942"/>
            <a:ext cx="1528767" cy="23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857489" y="6357958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О. Олесь</a:t>
            </a:r>
            <a:endParaRPr lang="ru-RU" sz="2400" b="1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071942"/>
            <a:ext cx="1543570" cy="232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286248" y="6357958"/>
            <a:ext cx="1643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Олена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Теліга</a:t>
            </a:r>
            <a:endParaRPr lang="ru-RU" sz="2000" b="1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4071942"/>
            <a:ext cx="1613882" cy="237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6143636" y="6429396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Олег </a:t>
            </a:r>
            <a:r>
              <a:rPr lang="ru-RU" sz="2000" b="1" dirty="0" err="1" smtClean="0"/>
              <a:t>Зуєвський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Письменників переслідували через те, що вони: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писали про Україну;</a:t>
            </a:r>
          </a:p>
          <a:p>
            <a:r>
              <a:rPr lang="uk-UA" sz="3600" b="1" dirty="0" smtClean="0"/>
              <a:t>оспівували її неповторність;</a:t>
            </a:r>
          </a:p>
          <a:p>
            <a:r>
              <a:rPr lang="uk-UA" sz="3600" b="1" dirty="0" smtClean="0"/>
              <a:t>любили свій народ;</a:t>
            </a:r>
          </a:p>
          <a:p>
            <a:r>
              <a:rPr lang="uk-UA" sz="3600" b="1" dirty="0" smtClean="0"/>
              <a:t>описували реальні події;</a:t>
            </a:r>
          </a:p>
          <a:p>
            <a:r>
              <a:rPr lang="uk-UA" sz="3600" b="1" dirty="0" smtClean="0"/>
              <a:t>виражали протест владі щодо ставлення до українського народу;</a:t>
            </a:r>
          </a:p>
          <a:p>
            <a:pPr>
              <a:buNone/>
            </a:pPr>
            <a:r>
              <a:rPr lang="uk-UA" b="1" dirty="0" smtClean="0"/>
              <a:t>   Як наслідок-еміграція.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6083638"/>
          </a:xfrm>
        </p:spPr>
        <p:txBody>
          <a:bodyPr/>
          <a:lstStyle/>
          <a:p>
            <a:r>
              <a:rPr lang="uk-UA" b="1" dirty="0" smtClean="0"/>
              <a:t>Письменники, які покинули батьківщину, виїхавши за кордон за різних життєвих обставин, стали об'єднуватись у групи, які називаються </a:t>
            </a:r>
            <a:r>
              <a:rPr lang="uk-UA" b="1" dirty="0" smtClean="0">
                <a:solidFill>
                  <a:srgbClr val="FF0000"/>
                </a:solidFill>
              </a:rPr>
              <a:t>діаспорою.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43985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Країни, де проживають представники української діаспори:</a:t>
            </a:r>
            <a:br>
              <a:rPr lang="uk-UA" sz="3600" b="1" dirty="0" smtClean="0"/>
            </a:b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Франція;</a:t>
            </a:r>
          </a:p>
          <a:p>
            <a:r>
              <a:rPr lang="uk-UA" sz="3600" b="1" dirty="0" smtClean="0">
                <a:solidFill>
                  <a:srgbClr val="0070C0"/>
                </a:solidFill>
              </a:rPr>
              <a:t>США;</a:t>
            </a:r>
          </a:p>
          <a:p>
            <a:r>
              <a:rPr lang="uk-UA" sz="3600" b="1" dirty="0" smtClean="0">
                <a:solidFill>
                  <a:srgbClr val="0070C0"/>
                </a:solidFill>
              </a:rPr>
              <a:t>Німеччина;</a:t>
            </a:r>
          </a:p>
          <a:p>
            <a:r>
              <a:rPr lang="uk-UA" sz="3600" b="1" dirty="0" smtClean="0">
                <a:solidFill>
                  <a:srgbClr val="0070C0"/>
                </a:solidFill>
              </a:rPr>
              <a:t>Австралія;</a:t>
            </a:r>
          </a:p>
          <a:p>
            <a:r>
              <a:rPr lang="uk-UA" sz="3600" b="1" dirty="0" smtClean="0">
                <a:solidFill>
                  <a:srgbClr val="0070C0"/>
                </a:solidFill>
              </a:rPr>
              <a:t>Канада;</a:t>
            </a:r>
          </a:p>
          <a:p>
            <a:r>
              <a:rPr lang="uk-UA" sz="3600" b="1" dirty="0" smtClean="0">
                <a:solidFill>
                  <a:srgbClr val="0070C0"/>
                </a:solidFill>
              </a:rPr>
              <a:t>Чехословаччина.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86710" cy="6286544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Австралія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 smtClean="0">
                <a:solidFill>
                  <a:srgbClr val="0070C0"/>
                </a:solidFill>
              </a:rPr>
              <a:t>Зоя Когут;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Григорій Вишневий;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err="1" smtClean="0">
                <a:solidFill>
                  <a:srgbClr val="0070C0"/>
                </a:solidFill>
              </a:rPr>
              <a:t>Божена</a:t>
            </a:r>
            <a:r>
              <a:rPr lang="uk-UA" sz="3600" b="1" dirty="0" smtClean="0">
                <a:solidFill>
                  <a:srgbClr val="0070C0"/>
                </a:solidFill>
              </a:rPr>
              <a:t> Коваленко.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Чехословаччина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Олег Ольжич;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Олена </a:t>
            </a:r>
            <a:r>
              <a:rPr lang="uk-UA" sz="3600" b="1" dirty="0" err="1" smtClean="0">
                <a:solidFill>
                  <a:srgbClr val="0070C0"/>
                </a:solidFill>
              </a:rPr>
              <a:t>Теліга</a:t>
            </a:r>
            <a:r>
              <a:rPr lang="uk-UA" sz="3600" b="1" dirty="0" smtClean="0">
                <a:solidFill>
                  <a:srgbClr val="0070C0"/>
                </a:solidFill>
              </a:rPr>
              <a:t>.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Канада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Олег </a:t>
            </a:r>
            <a:r>
              <a:rPr lang="ru-RU" sz="3600" b="1" dirty="0" err="1" smtClean="0">
                <a:solidFill>
                  <a:srgbClr val="0070C0"/>
                </a:solidFill>
              </a:rPr>
              <a:t>Зуєвський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r>
              <a:rPr lang="uk-UA" sz="3600" b="1" dirty="0" smtClean="0">
                <a:solidFill>
                  <a:srgbClr val="0070C0"/>
                </a:solidFill>
              </a:rPr>
              <a:t/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США</a:t>
            </a:r>
            <a:r>
              <a:rPr lang="uk-UA" sz="3600" b="1" dirty="0" smtClean="0">
                <a:solidFill>
                  <a:srgbClr val="0070C0"/>
                </a:solidFill>
              </a:rPr>
              <a:t/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Василь Барка;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r>
              <a:rPr lang="uk-UA" sz="3600" b="1" dirty="0" smtClean="0">
                <a:solidFill>
                  <a:srgbClr val="0070C0"/>
                </a:solidFill>
              </a:rPr>
              <a:t>Євген Маланюк.</a:t>
            </a:r>
            <a:br>
              <a:rPr lang="uk-UA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465487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Німеччина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У Німеччині мешкає 25 тисяч українців, серед них-українська письменниця Емма Андієвська.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208421"/>
            <a:ext cx="3490928" cy="26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74320"/>
            <a:ext cx="5147506" cy="6226514"/>
          </a:xfrm>
        </p:spPr>
        <p:txBody>
          <a:bodyPr/>
          <a:lstStyle/>
          <a:p>
            <a:pPr algn="r"/>
            <a:r>
              <a:rPr lang="ru-RU" b="1" dirty="0" smtClean="0"/>
              <a:t>«Я свою </a:t>
            </a:r>
            <a:r>
              <a:rPr lang="ru-RU" b="1" dirty="0" err="1" smtClean="0"/>
              <a:t>Україну</a:t>
            </a:r>
            <a:r>
              <a:rPr lang="ru-RU" b="1" dirty="0" smtClean="0"/>
              <a:t> ношу, </a:t>
            </a:r>
            <a:br>
              <a:rPr lang="ru-RU" b="1" dirty="0" smtClean="0"/>
            </a:br>
            <a:r>
              <a:rPr lang="ru-RU" b="1" dirty="0" smtClean="0"/>
              <a:t>як </a:t>
            </a:r>
            <a:r>
              <a:rPr lang="ru-RU" b="1" dirty="0" err="1" smtClean="0"/>
              <a:t>слимак</a:t>
            </a:r>
            <a:r>
              <a:rPr lang="ru-RU" b="1" dirty="0" smtClean="0"/>
              <a:t> свою хатку, </a:t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 err="1" smtClean="0"/>
              <a:t>ній</a:t>
            </a:r>
            <a:r>
              <a:rPr lang="ru-RU" b="1" dirty="0" smtClean="0"/>
              <a:t> живу».</a:t>
            </a:r>
            <a:endParaRPr lang="ru-RU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225488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8578"/>
          <a:ext cx="9144000" cy="68665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840924"/>
                <a:gridCol w="4303076"/>
              </a:tblGrid>
              <a:tr h="964955">
                <a:tc>
                  <a:txBody>
                    <a:bodyPr/>
                    <a:lstStyle/>
                    <a:p>
                      <a:pPr algn="ctr"/>
                      <a:endParaRPr lang="en-US" sz="2800" b="1" dirty="0" smtClean="0"/>
                    </a:p>
                    <a:p>
                      <a:pPr algn="ctr"/>
                      <a:r>
                        <a:rPr lang="ru-RU" sz="2800" b="1" dirty="0" err="1" smtClean="0"/>
                        <a:t>Ім'я</a:t>
                      </a:r>
                      <a:r>
                        <a:rPr lang="ru-RU" sz="2800" b="1" dirty="0" smtClean="0"/>
                        <a:t> при </a:t>
                      </a:r>
                      <a:r>
                        <a:rPr lang="ru-RU" sz="2800" b="1" dirty="0" err="1" smtClean="0"/>
                        <a:t>народженні</a:t>
                      </a:r>
                      <a:r>
                        <a:rPr lang="ru-RU" sz="2800" b="1" dirty="0" smtClean="0"/>
                        <a:t>: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/>
                    </a:p>
                    <a:p>
                      <a:r>
                        <a:rPr lang="ru-RU" sz="2400" b="1" dirty="0" err="1" smtClean="0"/>
                        <a:t>Ємма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Андієвська</a:t>
                      </a:r>
                      <a:endParaRPr lang="ru-RU" sz="2400" b="1" dirty="0"/>
                    </a:p>
                  </a:txBody>
                  <a:tcPr/>
                </a:tc>
              </a:tr>
              <a:tr h="5671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Дата </a:t>
                      </a:r>
                      <a:r>
                        <a:rPr lang="ru-RU" sz="2800" b="1" dirty="0" err="1" smtClean="0"/>
                        <a:t>народження</a:t>
                      </a:r>
                      <a:r>
                        <a:rPr lang="ru-RU" sz="2800" b="1" dirty="0" smtClean="0"/>
                        <a:t>: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19 </a:t>
                      </a:r>
                      <a:r>
                        <a:rPr lang="ru-RU" sz="2400" b="1" dirty="0" err="1" smtClean="0"/>
                        <a:t>березня</a:t>
                      </a:r>
                      <a:r>
                        <a:rPr lang="ru-RU" sz="2400" b="1" dirty="0" smtClean="0"/>
                        <a:t> 1931 </a:t>
                      </a:r>
                      <a:r>
                        <a:rPr lang="ru-RU" sz="2400" b="1" dirty="0" err="1" smtClean="0"/>
                        <a:t>рік</a:t>
                      </a:r>
                      <a:endParaRPr lang="ru-RU" sz="2400" b="1" dirty="0"/>
                    </a:p>
                  </a:txBody>
                  <a:tcPr/>
                </a:tc>
              </a:tr>
              <a:tr h="65660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Місце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народження</a:t>
                      </a:r>
                      <a:r>
                        <a:rPr lang="ru-RU" sz="2800" b="1" dirty="0" smtClean="0"/>
                        <a:t>: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м. </a:t>
                      </a:r>
                      <a:r>
                        <a:rPr lang="ru-RU" sz="2400" b="1" dirty="0" err="1" smtClean="0"/>
                        <a:t>Сталіно</a:t>
                      </a:r>
                      <a:r>
                        <a:rPr lang="ru-RU" sz="2400" b="1" dirty="0" smtClean="0"/>
                        <a:t>, </a:t>
                      </a:r>
                      <a:r>
                        <a:rPr lang="ru-RU" sz="2400" b="1" dirty="0" err="1" smtClean="0"/>
                        <a:t>нині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Донецьк</a:t>
                      </a:r>
                      <a:r>
                        <a:rPr lang="ru-RU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</a:tr>
              <a:tr h="58364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Громадянство</a:t>
                      </a:r>
                      <a:r>
                        <a:rPr lang="ru-RU" sz="2800" b="1" dirty="0" smtClean="0"/>
                        <a:t>: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8404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Професія</a:t>
                      </a:r>
                      <a:r>
                        <a:rPr lang="ru-RU" sz="2800" b="1" dirty="0" smtClean="0"/>
                        <a:t>: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Українська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письменниця</a:t>
                      </a:r>
                      <a:r>
                        <a:rPr lang="ru-RU" sz="2400" b="1" dirty="0" smtClean="0"/>
                        <a:t> (</a:t>
                      </a:r>
                      <a:r>
                        <a:rPr lang="ru-RU" sz="2400" b="1" dirty="0" err="1" smtClean="0"/>
                        <a:t>поетеса</a:t>
                      </a:r>
                      <a:r>
                        <a:rPr lang="ru-RU" sz="2400" b="1" dirty="0" smtClean="0"/>
                        <a:t>, </a:t>
                      </a:r>
                      <a:r>
                        <a:rPr lang="ru-RU" sz="2400" b="1" dirty="0" err="1" smtClean="0"/>
                        <a:t>прозаїк</a:t>
                      </a:r>
                      <a:r>
                        <a:rPr lang="ru-RU" sz="2400" b="1" dirty="0" smtClean="0"/>
                        <a:t>), </a:t>
                      </a:r>
                      <a:r>
                        <a:rPr lang="ru-RU" sz="2400" b="1" dirty="0" err="1" smtClean="0"/>
                        <a:t>малярка</a:t>
                      </a:r>
                      <a:r>
                        <a:rPr lang="ru-RU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</a:tr>
              <a:tr h="54571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Що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пов'язує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з</a:t>
                      </a:r>
                      <a:r>
                        <a:rPr lang="ru-RU" sz="2800" b="1" dirty="0" smtClean="0"/>
                        <a:t> </a:t>
                      </a:r>
                      <a:r>
                        <a:rPr lang="ru-RU" sz="2800" b="1" dirty="0" err="1" smtClean="0"/>
                        <a:t>Україною</a:t>
                      </a:r>
                      <a:r>
                        <a:rPr lang="ru-RU" sz="2800" b="1" dirty="0" smtClean="0"/>
                        <a:t>: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місце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народження</a:t>
                      </a:r>
                      <a:r>
                        <a:rPr lang="ru-RU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</a:tr>
              <a:tr h="270809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Еміграція</a:t>
                      </a:r>
                      <a:r>
                        <a:rPr lang="ru-RU" sz="2800" b="1" dirty="0" smtClean="0"/>
                        <a:t>: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Від</a:t>
                      </a:r>
                      <a:r>
                        <a:rPr lang="ru-RU" sz="2400" b="1" dirty="0" smtClean="0"/>
                        <a:t> 1943 </a:t>
                      </a:r>
                      <a:r>
                        <a:rPr lang="ru-RU" sz="2400" b="1" dirty="0" err="1" smtClean="0"/>
                        <a:t>живе</a:t>
                      </a:r>
                      <a:r>
                        <a:rPr lang="ru-RU" sz="2400" b="1" dirty="0" smtClean="0"/>
                        <a:t> в </a:t>
                      </a:r>
                      <a:r>
                        <a:rPr lang="ru-RU" sz="2400" b="1" dirty="0" err="1" smtClean="0"/>
                        <a:t>еміграції</a:t>
                      </a:r>
                      <a:r>
                        <a:rPr lang="ru-RU" sz="2400" b="1" dirty="0" smtClean="0"/>
                        <a:t>: у </a:t>
                      </a:r>
                      <a:r>
                        <a:rPr lang="ru-RU" sz="2400" b="1" dirty="0" err="1" smtClean="0"/>
                        <a:t>Франції</a:t>
                      </a:r>
                      <a:r>
                        <a:rPr lang="ru-RU" sz="2400" b="1" dirty="0" smtClean="0"/>
                        <a:t> (Париж), США (Нью-Йорк), </a:t>
                      </a:r>
                      <a:r>
                        <a:rPr lang="ru-RU" sz="2400" b="1" dirty="0" err="1" smtClean="0"/>
                        <a:t>від</a:t>
                      </a:r>
                      <a:r>
                        <a:rPr lang="ru-RU" sz="2400" b="1" dirty="0" smtClean="0"/>
                        <a:t> 1961 — у ФРН (Мюнхен).Член </a:t>
                      </a:r>
                      <a:r>
                        <a:rPr lang="ru-RU" sz="2400" b="1" dirty="0" err="1" smtClean="0"/>
                        <a:t>Національної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спілки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письменників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України</a:t>
                      </a:r>
                      <a:r>
                        <a:rPr lang="ru-RU" sz="2400" b="1" dirty="0" smtClean="0"/>
                        <a:t> (</a:t>
                      </a:r>
                      <a:r>
                        <a:rPr lang="ru-RU" sz="2400" b="1" dirty="0" err="1" smtClean="0"/>
                        <a:t>від</a:t>
                      </a:r>
                      <a:r>
                        <a:rPr lang="ru-RU" sz="2400" b="1" dirty="0" smtClean="0"/>
                        <a:t> 1994). Член </a:t>
                      </a:r>
                      <a:r>
                        <a:rPr lang="ru-RU" sz="2400" b="1" dirty="0" err="1" smtClean="0"/>
                        <a:t>Міжнародного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ПЕН-клубу</a:t>
                      </a:r>
                      <a:r>
                        <a:rPr lang="ru-RU" sz="2400" b="1" dirty="0" smtClean="0"/>
                        <a:t>.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215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Емма Андієвська. Казки-притчі. «Казка про Яян»</vt:lpstr>
      <vt:lpstr>Українські письменники-емігранти</vt:lpstr>
      <vt:lpstr>Письменників переслідували через те, що вони:</vt:lpstr>
      <vt:lpstr>Письменники, які покинули батьківщину, виїхавши за кордон за різних життєвих обставин, стали об'єднуватись у групи, які називаються діаспорою.</vt:lpstr>
      <vt:lpstr>Країни, де проживають представники української діаспори: </vt:lpstr>
      <vt:lpstr>Австралія Зоя Когут; Григорій Вишневий; Божена Коваленко. Чехословаччина Олег Ольжич; Олена Теліга. Канада Олег Зуєвський. США Василь Барка; Євген Маланюк. </vt:lpstr>
      <vt:lpstr>Німеччина У Німеччині мешкає 25 тисяч українців, серед них-українська письменниця Емма Андієвська.</vt:lpstr>
      <vt:lpstr>«Я свою Україну ношу,  як слимак свою хатку,  в ній живу».</vt:lpstr>
      <vt:lpstr>Слайд 9</vt:lpstr>
      <vt:lpstr>Біографія</vt:lpstr>
      <vt:lpstr> «Мама взяла нас, дітей, за руку і в переддень того, радянські війська зайняли Київ (це був кінець 1943 року), подалася на Захід. Мама не була певна, що нас не винищать — коротко перед тим знищили батька. Вія не був партійним, він був хіміком-винахідником, тому його, між іншим, і прибрали — аби його винаходи не дістались німцям. Мама — учитель-біолог, з українського козацького роду , але зросійщена. Так от мама па мигах упросила німецького солдата і той дозволив нам в останньому німецькому ешелоні з кіньми покинути Київ. І так ми поволі добралися на Захід, жили, вчилися...» </vt:lpstr>
      <vt:lpstr> Народилася 19 березня 1931 року у Донецьку. З 1943 року живе і працює в Німеччині. Від 1943 року живе в еміграції: у Франції (Париж), США (Нью-Йорк), від 1961 — у ФРН (Мюнхен).</vt:lpstr>
      <vt:lpstr>У 1957 році закінчила Український Вільний Університет.   З 1955 по 1995 роки — режисер і редактор українського відділу радіо «Свобода».   Від 1958 року — представник Нью-Йоркської групи.   У 1984 році стала лауреатом літературної премії Фундації Тетяни та Омеляна Антоновичів.</vt:lpstr>
      <vt:lpstr>Слайд 14</vt:lpstr>
      <vt:lpstr>Слайд 15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Емма Андієвська. Казки-притчі. «Казка про яян»</dc:title>
  <dc:creator>ВИКТОРИЯ</dc:creator>
  <cp:lastModifiedBy>Admin</cp:lastModifiedBy>
  <cp:revision>56</cp:revision>
  <dcterms:created xsi:type="dcterms:W3CDTF">2011-01-29T12:35:40Z</dcterms:created>
  <dcterms:modified xsi:type="dcterms:W3CDTF">2015-10-21T16:44:13Z</dcterms:modified>
</cp:coreProperties>
</file>