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8" r:id="rId3"/>
    <p:sldId id="257" r:id="rId4"/>
    <p:sldId id="260" r:id="rId5"/>
    <p:sldId id="268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542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C52C27A-3A88-47E9-992A-4AE2599A4335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BFFDEF2-5ED8-4378-97E8-4588316EED6F}">
      <dgm:prSet phldrT="[Текст]"/>
      <dgm:spPr/>
      <dgm:t>
        <a:bodyPr/>
        <a:lstStyle/>
        <a:p>
          <a:r>
            <a:rPr lang="uk-UA" dirty="0" smtClean="0"/>
            <a:t>Федько</a:t>
          </a:r>
          <a:endParaRPr lang="ru-RU" dirty="0"/>
        </a:p>
      </dgm:t>
    </dgm:pt>
    <dgm:pt modelId="{CADEB258-3593-441F-88EE-6254F9EFAABC}" type="parTrans" cxnId="{59751F7C-346C-4C7F-8581-7C086C7C704F}">
      <dgm:prSet/>
      <dgm:spPr/>
      <dgm:t>
        <a:bodyPr/>
        <a:lstStyle/>
        <a:p>
          <a:endParaRPr lang="ru-RU"/>
        </a:p>
      </dgm:t>
    </dgm:pt>
    <dgm:pt modelId="{6F12C675-3BAC-4EE0-9F92-BB6C63BC877F}" type="sibTrans" cxnId="{59751F7C-346C-4C7F-8581-7C086C7C704F}">
      <dgm:prSet/>
      <dgm:spPr/>
      <dgm:t>
        <a:bodyPr/>
        <a:lstStyle/>
        <a:p>
          <a:endParaRPr lang="ru-RU"/>
        </a:p>
      </dgm:t>
    </dgm:pt>
    <dgm:pt modelId="{23F9C212-DC2C-4857-916F-717565F2ADBA}">
      <dgm:prSet phldrT="[Текст]"/>
      <dgm:spPr/>
      <dgm:t>
        <a:bodyPr/>
        <a:lstStyle/>
        <a:p>
          <a:r>
            <a:rPr lang="uk-UA" dirty="0" smtClean="0"/>
            <a:t>Толя </a:t>
          </a:r>
          <a:endParaRPr lang="ru-RU" dirty="0"/>
        </a:p>
      </dgm:t>
    </dgm:pt>
    <dgm:pt modelId="{461847E3-597E-4DC1-B595-9CE85525F868}" type="parTrans" cxnId="{6945ACC1-5447-4D1F-8728-54C764994A11}">
      <dgm:prSet/>
      <dgm:spPr/>
      <dgm:t>
        <a:bodyPr/>
        <a:lstStyle/>
        <a:p>
          <a:endParaRPr lang="ru-RU"/>
        </a:p>
      </dgm:t>
    </dgm:pt>
    <dgm:pt modelId="{A4B61ED8-2F2C-45C3-841D-E9712B587349}" type="sibTrans" cxnId="{6945ACC1-5447-4D1F-8728-54C764994A11}">
      <dgm:prSet/>
      <dgm:spPr/>
      <dgm:t>
        <a:bodyPr/>
        <a:lstStyle/>
        <a:p>
          <a:endParaRPr lang="ru-RU"/>
        </a:p>
      </dgm:t>
    </dgm:pt>
    <dgm:pt modelId="{B26B1A90-2314-45BC-8D6B-024C6BE8546E}">
      <dgm:prSet phldrT="[Текст]"/>
      <dgm:spPr/>
      <dgm:t>
        <a:bodyPr/>
        <a:lstStyle/>
        <a:p>
          <a:r>
            <a:rPr lang="uk-UA" dirty="0" smtClean="0"/>
            <a:t>Васька</a:t>
          </a:r>
          <a:endParaRPr lang="ru-RU" dirty="0"/>
        </a:p>
      </dgm:t>
    </dgm:pt>
    <dgm:pt modelId="{C6B10ADC-D3FC-4D0F-8843-F3759E29E438}" type="parTrans" cxnId="{C97DF4D9-2836-4350-A716-9F3A08DA1C40}">
      <dgm:prSet/>
      <dgm:spPr/>
      <dgm:t>
        <a:bodyPr/>
        <a:lstStyle/>
        <a:p>
          <a:endParaRPr lang="ru-RU"/>
        </a:p>
      </dgm:t>
    </dgm:pt>
    <dgm:pt modelId="{C0E12DA7-D08C-4140-B845-932109E3EA9D}" type="sibTrans" cxnId="{C97DF4D9-2836-4350-A716-9F3A08DA1C40}">
      <dgm:prSet/>
      <dgm:spPr/>
      <dgm:t>
        <a:bodyPr/>
        <a:lstStyle/>
        <a:p>
          <a:endParaRPr lang="ru-RU"/>
        </a:p>
      </dgm:t>
    </dgm:pt>
    <dgm:pt modelId="{B2F6B480-B7C5-4ABE-B639-6B1EA6CBE699}">
      <dgm:prSet phldrT="[Текст]"/>
      <dgm:spPr/>
      <dgm:t>
        <a:bodyPr/>
        <a:lstStyle/>
        <a:p>
          <a:r>
            <a:rPr lang="uk-UA" dirty="0" smtClean="0"/>
            <a:t>Спірка</a:t>
          </a:r>
          <a:endParaRPr lang="ru-RU" dirty="0"/>
        </a:p>
      </dgm:t>
    </dgm:pt>
    <dgm:pt modelId="{74F41ED2-763B-42BB-BC97-657053BB2B46}" type="parTrans" cxnId="{E40BE22F-3F85-4BB5-93CE-D6005D3FDAE0}">
      <dgm:prSet/>
      <dgm:spPr/>
      <dgm:t>
        <a:bodyPr/>
        <a:lstStyle/>
        <a:p>
          <a:endParaRPr lang="ru-RU"/>
        </a:p>
      </dgm:t>
    </dgm:pt>
    <dgm:pt modelId="{553B6BCD-194A-4FD0-B260-AC018D463889}" type="sibTrans" cxnId="{E40BE22F-3F85-4BB5-93CE-D6005D3FDAE0}">
      <dgm:prSet/>
      <dgm:spPr/>
      <dgm:t>
        <a:bodyPr/>
        <a:lstStyle/>
        <a:p>
          <a:endParaRPr lang="ru-RU"/>
        </a:p>
      </dgm:t>
    </dgm:pt>
    <dgm:pt modelId="{A621C2FC-8CCA-4588-8E1C-2B5E658241EB}">
      <dgm:prSet phldrT="[Текст]"/>
      <dgm:spPr/>
      <dgm:t>
        <a:bodyPr/>
        <a:lstStyle/>
        <a:p>
          <a:r>
            <a:rPr lang="uk-UA" dirty="0" smtClean="0"/>
            <a:t>Стьопа</a:t>
          </a:r>
          <a:endParaRPr lang="ru-RU" dirty="0"/>
        </a:p>
      </dgm:t>
    </dgm:pt>
    <dgm:pt modelId="{77DD1EF7-DE84-499B-95FF-89AF02FC582F}" type="parTrans" cxnId="{604FD9F8-4ACA-47AF-99C4-4926F448CEAF}">
      <dgm:prSet/>
      <dgm:spPr/>
      <dgm:t>
        <a:bodyPr/>
        <a:lstStyle/>
        <a:p>
          <a:endParaRPr lang="ru-RU"/>
        </a:p>
      </dgm:t>
    </dgm:pt>
    <dgm:pt modelId="{5D2D81B3-B699-4239-83C3-FA88ED05274D}" type="sibTrans" cxnId="{604FD9F8-4ACA-47AF-99C4-4926F448CEAF}">
      <dgm:prSet/>
      <dgm:spPr/>
      <dgm:t>
        <a:bodyPr/>
        <a:lstStyle/>
        <a:p>
          <a:endParaRPr lang="ru-RU"/>
        </a:p>
      </dgm:t>
    </dgm:pt>
    <dgm:pt modelId="{D4D494C0-FEF5-437E-8ADE-76FF4CC09E10}">
      <dgm:prSet/>
      <dgm:spPr/>
      <dgm:t>
        <a:bodyPr/>
        <a:lstStyle/>
        <a:p>
          <a:r>
            <a:rPr lang="uk-UA" dirty="0" smtClean="0"/>
            <a:t>Батько Федька </a:t>
          </a:r>
          <a:endParaRPr lang="ru-RU" dirty="0"/>
        </a:p>
      </dgm:t>
    </dgm:pt>
    <dgm:pt modelId="{FE149D1A-AB82-4641-AD6B-DA4AA7EBBE46}" type="parTrans" cxnId="{BBE0139A-53E1-465A-8EBC-FDADE2EBB2A2}">
      <dgm:prSet/>
      <dgm:spPr/>
      <dgm:t>
        <a:bodyPr/>
        <a:lstStyle/>
        <a:p>
          <a:endParaRPr lang="ru-RU"/>
        </a:p>
      </dgm:t>
    </dgm:pt>
    <dgm:pt modelId="{740ACB4B-4E2E-470A-95F6-B8D6949D066A}" type="sibTrans" cxnId="{BBE0139A-53E1-465A-8EBC-FDADE2EBB2A2}">
      <dgm:prSet/>
      <dgm:spPr/>
      <dgm:t>
        <a:bodyPr/>
        <a:lstStyle/>
        <a:p>
          <a:endParaRPr lang="ru-RU"/>
        </a:p>
      </dgm:t>
    </dgm:pt>
    <dgm:pt modelId="{32F63283-A06D-4BF8-A315-A558DAF394E8}">
      <dgm:prSet/>
      <dgm:spPr/>
      <dgm:t>
        <a:bodyPr/>
        <a:lstStyle/>
        <a:p>
          <a:r>
            <a:rPr lang="uk-UA" dirty="0" smtClean="0"/>
            <a:t>Мати Федька </a:t>
          </a:r>
          <a:endParaRPr lang="ru-RU" dirty="0"/>
        </a:p>
      </dgm:t>
    </dgm:pt>
    <dgm:pt modelId="{0A1C10B5-F547-450A-AA59-EF02E0595261}" type="parTrans" cxnId="{7B74589C-41A5-4531-9544-0F7AD0389B3F}">
      <dgm:prSet/>
      <dgm:spPr/>
      <dgm:t>
        <a:bodyPr/>
        <a:lstStyle/>
        <a:p>
          <a:endParaRPr lang="ru-RU"/>
        </a:p>
      </dgm:t>
    </dgm:pt>
    <dgm:pt modelId="{54E7E6D9-7BDF-43C9-8267-31274A77CB4C}" type="sibTrans" cxnId="{7B74589C-41A5-4531-9544-0F7AD0389B3F}">
      <dgm:prSet/>
      <dgm:spPr/>
      <dgm:t>
        <a:bodyPr/>
        <a:lstStyle/>
        <a:p>
          <a:endParaRPr lang="ru-RU"/>
        </a:p>
      </dgm:t>
    </dgm:pt>
    <dgm:pt modelId="{23F5F1B2-554B-49AA-92B6-EDA0618544D2}">
      <dgm:prSet/>
      <dgm:spPr/>
      <dgm:t>
        <a:bodyPr/>
        <a:lstStyle/>
        <a:p>
          <a:r>
            <a:rPr lang="uk-UA" dirty="0" smtClean="0"/>
            <a:t>Грицик</a:t>
          </a:r>
          <a:endParaRPr lang="ru-RU" dirty="0"/>
        </a:p>
      </dgm:t>
    </dgm:pt>
    <dgm:pt modelId="{2171E666-51F2-49FA-B3E2-8E7249DB335A}" type="parTrans" cxnId="{E6EBDB8A-4F95-490C-AA2A-1368B4DD1258}">
      <dgm:prSet/>
      <dgm:spPr/>
      <dgm:t>
        <a:bodyPr/>
        <a:lstStyle/>
        <a:p>
          <a:endParaRPr lang="ru-RU"/>
        </a:p>
      </dgm:t>
    </dgm:pt>
    <dgm:pt modelId="{9001499B-C48C-460E-96F2-898A0DF96446}" type="sibTrans" cxnId="{E6EBDB8A-4F95-490C-AA2A-1368B4DD1258}">
      <dgm:prSet/>
      <dgm:spPr/>
      <dgm:t>
        <a:bodyPr/>
        <a:lstStyle/>
        <a:p>
          <a:endParaRPr lang="ru-RU"/>
        </a:p>
      </dgm:t>
    </dgm:pt>
    <dgm:pt modelId="{396F4736-6A02-46CE-BBB9-5AD37F12D12A}">
      <dgm:prSet/>
      <dgm:spPr/>
      <dgm:t>
        <a:bodyPr/>
        <a:lstStyle/>
        <a:p>
          <a:r>
            <a:rPr lang="uk-UA" dirty="0" smtClean="0"/>
            <a:t>Пан, батько Толі</a:t>
          </a:r>
          <a:endParaRPr lang="ru-RU" dirty="0"/>
        </a:p>
      </dgm:t>
    </dgm:pt>
    <dgm:pt modelId="{BCC8F500-4B6F-4B6E-8AB1-849D37ABCDD6}" type="parTrans" cxnId="{451DCB5E-DF2D-408D-9468-CD6E7DFC8134}">
      <dgm:prSet/>
      <dgm:spPr/>
      <dgm:t>
        <a:bodyPr/>
        <a:lstStyle/>
        <a:p>
          <a:endParaRPr lang="ru-RU"/>
        </a:p>
      </dgm:t>
    </dgm:pt>
    <dgm:pt modelId="{A511E127-5DA7-470D-A9E9-505F791A1B75}" type="sibTrans" cxnId="{451DCB5E-DF2D-408D-9468-CD6E7DFC8134}">
      <dgm:prSet/>
      <dgm:spPr/>
      <dgm:t>
        <a:bodyPr/>
        <a:lstStyle/>
        <a:p>
          <a:endParaRPr lang="ru-RU"/>
        </a:p>
      </dgm:t>
    </dgm:pt>
    <dgm:pt modelId="{15EC4C95-0B9E-4B1E-9BF2-14CB409781B3}">
      <dgm:prSet/>
      <dgm:spPr/>
      <dgm:t>
        <a:bodyPr/>
        <a:lstStyle/>
        <a:p>
          <a:r>
            <a:rPr lang="uk-UA" dirty="0" smtClean="0"/>
            <a:t>Мати Толі</a:t>
          </a:r>
          <a:endParaRPr lang="ru-RU" dirty="0"/>
        </a:p>
      </dgm:t>
    </dgm:pt>
    <dgm:pt modelId="{9AD117DB-1325-4F52-AB78-B5EBC951E115}" type="parTrans" cxnId="{A62F269C-1382-4284-8E85-73FEF6CC5504}">
      <dgm:prSet/>
      <dgm:spPr/>
      <dgm:t>
        <a:bodyPr/>
        <a:lstStyle/>
        <a:p>
          <a:endParaRPr lang="ru-RU"/>
        </a:p>
      </dgm:t>
    </dgm:pt>
    <dgm:pt modelId="{BE64A6A5-E7DC-42A3-B1C5-89C4DFB0B357}" type="sibTrans" cxnId="{A62F269C-1382-4284-8E85-73FEF6CC5504}">
      <dgm:prSet/>
      <dgm:spPr/>
      <dgm:t>
        <a:bodyPr/>
        <a:lstStyle/>
        <a:p>
          <a:endParaRPr lang="ru-RU"/>
        </a:p>
      </dgm:t>
    </dgm:pt>
    <dgm:pt modelId="{CE11ACFE-3AF3-4C4E-8594-F31D76355714}" type="pres">
      <dgm:prSet presAssocID="{9C52C27A-3A88-47E9-992A-4AE2599A4335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B4C64738-CC11-4F66-BC3C-08E425982F7F}" type="pres">
      <dgm:prSet presAssocID="{ABFFDEF2-5ED8-4378-97E8-4588316EED6F}" presName="centerShape" presStyleLbl="node0" presStyleIdx="0" presStyleCnt="1" custLinFactNeighborX="-278" custLinFactNeighborY="-1160"/>
      <dgm:spPr/>
      <dgm:t>
        <a:bodyPr/>
        <a:lstStyle/>
        <a:p>
          <a:endParaRPr lang="ru-RU"/>
        </a:p>
      </dgm:t>
    </dgm:pt>
    <dgm:pt modelId="{BB6FFC82-DFC2-4D0C-A8C3-622C022F26E6}" type="pres">
      <dgm:prSet presAssocID="{461847E3-597E-4DC1-B595-9CE85525F868}" presName="Name9" presStyleLbl="parChTrans1D2" presStyleIdx="0" presStyleCnt="9"/>
      <dgm:spPr/>
    </dgm:pt>
    <dgm:pt modelId="{0D867966-161B-4070-A465-7DE408D715B2}" type="pres">
      <dgm:prSet presAssocID="{461847E3-597E-4DC1-B595-9CE85525F868}" presName="connTx" presStyleLbl="parChTrans1D2" presStyleIdx="0" presStyleCnt="9"/>
      <dgm:spPr/>
    </dgm:pt>
    <dgm:pt modelId="{049C4CA7-B892-4017-8C18-EB03AA40E63C}" type="pres">
      <dgm:prSet presAssocID="{23F9C212-DC2C-4857-916F-717565F2ADBA}" presName="node" presStyleLbl="node1" presStyleIdx="0" presStyleCnt="9">
        <dgm:presLayoutVars>
          <dgm:bulletEnabled val="1"/>
        </dgm:presLayoutVars>
      </dgm:prSet>
      <dgm:spPr/>
    </dgm:pt>
    <dgm:pt modelId="{0B2E8146-7E2A-401E-8805-C214D9E2231C}" type="pres">
      <dgm:prSet presAssocID="{C6B10ADC-D3FC-4D0F-8843-F3759E29E438}" presName="Name9" presStyleLbl="parChTrans1D2" presStyleIdx="1" presStyleCnt="9"/>
      <dgm:spPr/>
    </dgm:pt>
    <dgm:pt modelId="{0875680F-6E71-4EC4-BC82-488E9D0F8779}" type="pres">
      <dgm:prSet presAssocID="{C6B10ADC-D3FC-4D0F-8843-F3759E29E438}" presName="connTx" presStyleLbl="parChTrans1D2" presStyleIdx="1" presStyleCnt="9"/>
      <dgm:spPr/>
    </dgm:pt>
    <dgm:pt modelId="{E60D57E5-EE59-4024-8E4E-C9E13991D0C1}" type="pres">
      <dgm:prSet presAssocID="{B26B1A90-2314-45BC-8D6B-024C6BE8546E}" presName="node" presStyleLbl="node1" presStyleIdx="1" presStyleCnt="9">
        <dgm:presLayoutVars>
          <dgm:bulletEnabled val="1"/>
        </dgm:presLayoutVars>
      </dgm:prSet>
      <dgm:spPr/>
    </dgm:pt>
    <dgm:pt modelId="{0BD3CA5D-F4FE-4759-A3F1-6CC22DEFC3F6}" type="pres">
      <dgm:prSet presAssocID="{74F41ED2-763B-42BB-BC97-657053BB2B46}" presName="Name9" presStyleLbl="parChTrans1D2" presStyleIdx="2" presStyleCnt="9"/>
      <dgm:spPr/>
    </dgm:pt>
    <dgm:pt modelId="{6508E509-C959-4646-B289-5CE679376829}" type="pres">
      <dgm:prSet presAssocID="{74F41ED2-763B-42BB-BC97-657053BB2B46}" presName="connTx" presStyleLbl="parChTrans1D2" presStyleIdx="2" presStyleCnt="9"/>
      <dgm:spPr/>
    </dgm:pt>
    <dgm:pt modelId="{9CDBAC75-2DFE-4F95-B3D0-F4954C0914D0}" type="pres">
      <dgm:prSet presAssocID="{B2F6B480-B7C5-4ABE-B639-6B1EA6CBE699}" presName="node" presStyleLbl="node1" presStyleIdx="2" presStyleCnt="9">
        <dgm:presLayoutVars>
          <dgm:bulletEnabled val="1"/>
        </dgm:presLayoutVars>
      </dgm:prSet>
      <dgm:spPr/>
    </dgm:pt>
    <dgm:pt modelId="{C7BE7D7F-B05D-40F9-BEF3-699E9AC8EA99}" type="pres">
      <dgm:prSet presAssocID="{77DD1EF7-DE84-499B-95FF-89AF02FC582F}" presName="Name9" presStyleLbl="parChTrans1D2" presStyleIdx="3" presStyleCnt="9"/>
      <dgm:spPr/>
    </dgm:pt>
    <dgm:pt modelId="{BEEA4EA3-D9B7-4FB3-BFD5-D74F1F832633}" type="pres">
      <dgm:prSet presAssocID="{77DD1EF7-DE84-499B-95FF-89AF02FC582F}" presName="connTx" presStyleLbl="parChTrans1D2" presStyleIdx="3" presStyleCnt="9"/>
      <dgm:spPr/>
    </dgm:pt>
    <dgm:pt modelId="{BA01DA87-F227-4296-B05F-18FAF1D6F010}" type="pres">
      <dgm:prSet presAssocID="{A621C2FC-8CCA-4588-8E1C-2B5E658241EB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D406D4-52F1-4824-B44E-D2E339DB4DB5}" type="pres">
      <dgm:prSet presAssocID="{FE149D1A-AB82-4641-AD6B-DA4AA7EBBE46}" presName="Name9" presStyleLbl="parChTrans1D2" presStyleIdx="4" presStyleCnt="9"/>
      <dgm:spPr/>
    </dgm:pt>
    <dgm:pt modelId="{1773AE0E-706A-431A-8D90-76E8A4B08BA4}" type="pres">
      <dgm:prSet presAssocID="{FE149D1A-AB82-4641-AD6B-DA4AA7EBBE46}" presName="connTx" presStyleLbl="parChTrans1D2" presStyleIdx="4" presStyleCnt="9"/>
      <dgm:spPr/>
    </dgm:pt>
    <dgm:pt modelId="{430F8E2B-E84B-4F72-BC72-3A2CF7DAF535}" type="pres">
      <dgm:prSet presAssocID="{D4D494C0-FEF5-437E-8ADE-76FF4CC09E10}" presName="node" presStyleLbl="node1" presStyleIdx="4" presStyleCnt="9">
        <dgm:presLayoutVars>
          <dgm:bulletEnabled val="1"/>
        </dgm:presLayoutVars>
      </dgm:prSet>
      <dgm:spPr/>
    </dgm:pt>
    <dgm:pt modelId="{3A4A83AD-5601-42F5-BF96-EBFD24C37996}" type="pres">
      <dgm:prSet presAssocID="{0A1C10B5-F547-450A-AA59-EF02E0595261}" presName="Name9" presStyleLbl="parChTrans1D2" presStyleIdx="5" presStyleCnt="9"/>
      <dgm:spPr/>
    </dgm:pt>
    <dgm:pt modelId="{8D78E8E6-7F56-4C3E-93AA-749B2AA8F8D5}" type="pres">
      <dgm:prSet presAssocID="{0A1C10B5-F547-450A-AA59-EF02E0595261}" presName="connTx" presStyleLbl="parChTrans1D2" presStyleIdx="5" presStyleCnt="9"/>
      <dgm:spPr/>
    </dgm:pt>
    <dgm:pt modelId="{DFC78EB5-F98D-4D8F-9A2B-9402E7C2AD72}" type="pres">
      <dgm:prSet presAssocID="{32F63283-A06D-4BF8-A315-A558DAF394E8}" presName="node" presStyleLbl="node1" presStyleIdx="5" presStyleCnt="9">
        <dgm:presLayoutVars>
          <dgm:bulletEnabled val="1"/>
        </dgm:presLayoutVars>
      </dgm:prSet>
      <dgm:spPr/>
    </dgm:pt>
    <dgm:pt modelId="{FA87BBD7-1CDC-43F6-9832-2BDB948AFCBF}" type="pres">
      <dgm:prSet presAssocID="{2171E666-51F2-49FA-B3E2-8E7249DB335A}" presName="Name9" presStyleLbl="parChTrans1D2" presStyleIdx="6" presStyleCnt="9"/>
      <dgm:spPr/>
    </dgm:pt>
    <dgm:pt modelId="{C4A45B45-EEC6-48A7-B40D-0B89C249A0AA}" type="pres">
      <dgm:prSet presAssocID="{2171E666-51F2-49FA-B3E2-8E7249DB335A}" presName="connTx" presStyleLbl="parChTrans1D2" presStyleIdx="6" presStyleCnt="9"/>
      <dgm:spPr/>
    </dgm:pt>
    <dgm:pt modelId="{29FD221B-F7D9-4AC1-AEE5-277EF46DD244}" type="pres">
      <dgm:prSet presAssocID="{23F5F1B2-554B-49AA-92B6-EDA0618544D2}" presName="node" presStyleLbl="node1" presStyleIdx="6" presStyleCnt="9">
        <dgm:presLayoutVars>
          <dgm:bulletEnabled val="1"/>
        </dgm:presLayoutVars>
      </dgm:prSet>
      <dgm:spPr/>
    </dgm:pt>
    <dgm:pt modelId="{348F6DA6-68D5-4CBB-BD02-9A1F848E43D0}" type="pres">
      <dgm:prSet presAssocID="{BCC8F500-4B6F-4B6E-8AB1-849D37ABCDD6}" presName="Name9" presStyleLbl="parChTrans1D2" presStyleIdx="7" presStyleCnt="9"/>
      <dgm:spPr/>
    </dgm:pt>
    <dgm:pt modelId="{D8E0E198-0C6E-46EA-BB19-5D4EB122BEAC}" type="pres">
      <dgm:prSet presAssocID="{BCC8F500-4B6F-4B6E-8AB1-849D37ABCDD6}" presName="connTx" presStyleLbl="parChTrans1D2" presStyleIdx="7" presStyleCnt="9"/>
      <dgm:spPr/>
    </dgm:pt>
    <dgm:pt modelId="{DA88595B-74EC-4C0A-9165-804E6EE2249E}" type="pres">
      <dgm:prSet presAssocID="{396F4736-6A02-46CE-BBB9-5AD37F12D12A}" presName="node" presStyleLbl="node1" presStyleIdx="7" presStyleCnt="9">
        <dgm:presLayoutVars>
          <dgm:bulletEnabled val="1"/>
        </dgm:presLayoutVars>
      </dgm:prSet>
      <dgm:spPr/>
    </dgm:pt>
    <dgm:pt modelId="{3AC98FA2-CB2B-4179-B180-9E43E6FB2291}" type="pres">
      <dgm:prSet presAssocID="{9AD117DB-1325-4F52-AB78-B5EBC951E115}" presName="Name9" presStyleLbl="parChTrans1D2" presStyleIdx="8" presStyleCnt="9"/>
      <dgm:spPr/>
    </dgm:pt>
    <dgm:pt modelId="{762401CC-518A-49B9-A7DF-76348D9BE2F0}" type="pres">
      <dgm:prSet presAssocID="{9AD117DB-1325-4F52-AB78-B5EBC951E115}" presName="connTx" presStyleLbl="parChTrans1D2" presStyleIdx="8" presStyleCnt="9"/>
      <dgm:spPr/>
    </dgm:pt>
    <dgm:pt modelId="{EA556620-F407-4FCD-AF0A-1B989C57F1DA}" type="pres">
      <dgm:prSet presAssocID="{15EC4C95-0B9E-4B1E-9BF2-14CB409781B3}" presName="node" presStyleLbl="node1" presStyleIdx="8" presStyleCnt="9">
        <dgm:presLayoutVars>
          <dgm:bulletEnabled val="1"/>
        </dgm:presLayoutVars>
      </dgm:prSet>
      <dgm:spPr/>
    </dgm:pt>
  </dgm:ptLst>
  <dgm:cxnLst>
    <dgm:cxn modelId="{898B30DE-7ED5-4C39-909B-F3B712FFFD13}" type="presOf" srcId="{B2F6B480-B7C5-4ABE-B639-6B1EA6CBE699}" destId="{9CDBAC75-2DFE-4F95-B3D0-F4954C0914D0}" srcOrd="0" destOrd="0" presId="urn:microsoft.com/office/officeart/2005/8/layout/radial1"/>
    <dgm:cxn modelId="{CEE79CA8-AAC5-4034-B911-B6DBB40E4561}" type="presOf" srcId="{9AD117DB-1325-4F52-AB78-B5EBC951E115}" destId="{3AC98FA2-CB2B-4179-B180-9E43E6FB2291}" srcOrd="0" destOrd="0" presId="urn:microsoft.com/office/officeart/2005/8/layout/radial1"/>
    <dgm:cxn modelId="{7C0683B9-DA91-42E8-B002-985846BCA9DC}" type="presOf" srcId="{D4D494C0-FEF5-437E-8ADE-76FF4CC09E10}" destId="{430F8E2B-E84B-4F72-BC72-3A2CF7DAF535}" srcOrd="0" destOrd="0" presId="urn:microsoft.com/office/officeart/2005/8/layout/radial1"/>
    <dgm:cxn modelId="{19F91308-629E-4415-8B58-833A63F6B68A}" type="presOf" srcId="{C6B10ADC-D3FC-4D0F-8843-F3759E29E438}" destId="{0875680F-6E71-4EC4-BC82-488E9D0F8779}" srcOrd="1" destOrd="0" presId="urn:microsoft.com/office/officeart/2005/8/layout/radial1"/>
    <dgm:cxn modelId="{D45682DD-4765-4153-B9CB-8A5FE335BD9B}" type="presOf" srcId="{396F4736-6A02-46CE-BBB9-5AD37F12D12A}" destId="{DA88595B-74EC-4C0A-9165-804E6EE2249E}" srcOrd="0" destOrd="0" presId="urn:microsoft.com/office/officeart/2005/8/layout/radial1"/>
    <dgm:cxn modelId="{B3168C24-0C58-4464-991A-C0FADEAB759C}" type="presOf" srcId="{461847E3-597E-4DC1-B595-9CE85525F868}" destId="{0D867966-161B-4070-A465-7DE408D715B2}" srcOrd="1" destOrd="0" presId="urn:microsoft.com/office/officeart/2005/8/layout/radial1"/>
    <dgm:cxn modelId="{C3B8FF2B-ECB3-43B1-A961-02D96407A3F9}" type="presOf" srcId="{74F41ED2-763B-42BB-BC97-657053BB2B46}" destId="{0BD3CA5D-F4FE-4759-A3F1-6CC22DEFC3F6}" srcOrd="0" destOrd="0" presId="urn:microsoft.com/office/officeart/2005/8/layout/radial1"/>
    <dgm:cxn modelId="{C97DF4D9-2836-4350-A716-9F3A08DA1C40}" srcId="{ABFFDEF2-5ED8-4378-97E8-4588316EED6F}" destId="{B26B1A90-2314-45BC-8D6B-024C6BE8546E}" srcOrd="1" destOrd="0" parTransId="{C6B10ADC-D3FC-4D0F-8843-F3759E29E438}" sibTransId="{C0E12DA7-D08C-4140-B845-932109E3EA9D}"/>
    <dgm:cxn modelId="{C1F8D60D-E115-44FE-BE8A-A43F9FE48BE5}" type="presOf" srcId="{23F9C212-DC2C-4857-916F-717565F2ADBA}" destId="{049C4CA7-B892-4017-8C18-EB03AA40E63C}" srcOrd="0" destOrd="0" presId="urn:microsoft.com/office/officeart/2005/8/layout/radial1"/>
    <dgm:cxn modelId="{7934164B-8799-4409-A84C-AC5A8BC5E777}" type="presOf" srcId="{0A1C10B5-F547-450A-AA59-EF02E0595261}" destId="{3A4A83AD-5601-42F5-BF96-EBFD24C37996}" srcOrd="0" destOrd="0" presId="urn:microsoft.com/office/officeart/2005/8/layout/radial1"/>
    <dgm:cxn modelId="{A62F269C-1382-4284-8E85-73FEF6CC5504}" srcId="{ABFFDEF2-5ED8-4378-97E8-4588316EED6F}" destId="{15EC4C95-0B9E-4B1E-9BF2-14CB409781B3}" srcOrd="8" destOrd="0" parTransId="{9AD117DB-1325-4F52-AB78-B5EBC951E115}" sibTransId="{BE64A6A5-E7DC-42A3-B1C5-89C4DFB0B357}"/>
    <dgm:cxn modelId="{A4B12121-05FF-4CED-A28B-FF09723CDE04}" type="presOf" srcId="{77DD1EF7-DE84-499B-95FF-89AF02FC582F}" destId="{C7BE7D7F-B05D-40F9-BEF3-699E9AC8EA99}" srcOrd="0" destOrd="0" presId="urn:microsoft.com/office/officeart/2005/8/layout/radial1"/>
    <dgm:cxn modelId="{6945ACC1-5447-4D1F-8728-54C764994A11}" srcId="{ABFFDEF2-5ED8-4378-97E8-4588316EED6F}" destId="{23F9C212-DC2C-4857-916F-717565F2ADBA}" srcOrd="0" destOrd="0" parTransId="{461847E3-597E-4DC1-B595-9CE85525F868}" sibTransId="{A4B61ED8-2F2C-45C3-841D-E9712B587349}"/>
    <dgm:cxn modelId="{91B33C47-44D4-472D-BF69-1A5225B47554}" type="presOf" srcId="{77DD1EF7-DE84-499B-95FF-89AF02FC582F}" destId="{BEEA4EA3-D9B7-4FB3-BFD5-D74F1F832633}" srcOrd="1" destOrd="0" presId="urn:microsoft.com/office/officeart/2005/8/layout/radial1"/>
    <dgm:cxn modelId="{59751F7C-346C-4C7F-8581-7C086C7C704F}" srcId="{9C52C27A-3A88-47E9-992A-4AE2599A4335}" destId="{ABFFDEF2-5ED8-4378-97E8-4588316EED6F}" srcOrd="0" destOrd="0" parTransId="{CADEB258-3593-441F-88EE-6254F9EFAABC}" sibTransId="{6F12C675-3BAC-4EE0-9F92-BB6C63BC877F}"/>
    <dgm:cxn modelId="{F129FD50-4EC4-4290-B136-DB8F0254E967}" type="presOf" srcId="{FE149D1A-AB82-4641-AD6B-DA4AA7EBBE46}" destId="{C3D406D4-52F1-4824-B44E-D2E339DB4DB5}" srcOrd="0" destOrd="0" presId="urn:microsoft.com/office/officeart/2005/8/layout/radial1"/>
    <dgm:cxn modelId="{97269643-3DD7-44D2-8DC6-AED7891140A4}" type="presOf" srcId="{2171E666-51F2-49FA-B3E2-8E7249DB335A}" destId="{FA87BBD7-1CDC-43F6-9832-2BDB948AFCBF}" srcOrd="0" destOrd="0" presId="urn:microsoft.com/office/officeart/2005/8/layout/radial1"/>
    <dgm:cxn modelId="{B898AA2E-92F6-4558-A25A-02A55879FBBD}" type="presOf" srcId="{FE149D1A-AB82-4641-AD6B-DA4AA7EBBE46}" destId="{1773AE0E-706A-431A-8D90-76E8A4B08BA4}" srcOrd="1" destOrd="0" presId="urn:microsoft.com/office/officeart/2005/8/layout/radial1"/>
    <dgm:cxn modelId="{1B3EAA3F-D133-46AF-B254-A0953226DD46}" type="presOf" srcId="{2171E666-51F2-49FA-B3E2-8E7249DB335A}" destId="{C4A45B45-EEC6-48A7-B40D-0B89C249A0AA}" srcOrd="1" destOrd="0" presId="urn:microsoft.com/office/officeart/2005/8/layout/radial1"/>
    <dgm:cxn modelId="{BBE0139A-53E1-465A-8EBC-FDADE2EBB2A2}" srcId="{ABFFDEF2-5ED8-4378-97E8-4588316EED6F}" destId="{D4D494C0-FEF5-437E-8ADE-76FF4CC09E10}" srcOrd="4" destOrd="0" parTransId="{FE149D1A-AB82-4641-AD6B-DA4AA7EBBE46}" sibTransId="{740ACB4B-4E2E-470A-95F6-B8D6949D066A}"/>
    <dgm:cxn modelId="{E40BE22F-3F85-4BB5-93CE-D6005D3FDAE0}" srcId="{ABFFDEF2-5ED8-4378-97E8-4588316EED6F}" destId="{B2F6B480-B7C5-4ABE-B639-6B1EA6CBE699}" srcOrd="2" destOrd="0" parTransId="{74F41ED2-763B-42BB-BC97-657053BB2B46}" sibTransId="{553B6BCD-194A-4FD0-B260-AC018D463889}"/>
    <dgm:cxn modelId="{76974D09-B6B8-44AA-81DC-AEF1F9FA933B}" type="presOf" srcId="{9AD117DB-1325-4F52-AB78-B5EBC951E115}" destId="{762401CC-518A-49B9-A7DF-76348D9BE2F0}" srcOrd="1" destOrd="0" presId="urn:microsoft.com/office/officeart/2005/8/layout/radial1"/>
    <dgm:cxn modelId="{CCEA0001-2E8A-4CFB-AFF6-45E3413CA9D7}" type="presOf" srcId="{9C52C27A-3A88-47E9-992A-4AE2599A4335}" destId="{CE11ACFE-3AF3-4C4E-8594-F31D76355714}" srcOrd="0" destOrd="0" presId="urn:microsoft.com/office/officeart/2005/8/layout/radial1"/>
    <dgm:cxn modelId="{B5A1AC67-5B2D-4C6D-94F7-8EA9FA546399}" type="presOf" srcId="{23F5F1B2-554B-49AA-92B6-EDA0618544D2}" destId="{29FD221B-F7D9-4AC1-AEE5-277EF46DD244}" srcOrd="0" destOrd="0" presId="urn:microsoft.com/office/officeart/2005/8/layout/radial1"/>
    <dgm:cxn modelId="{7B74589C-41A5-4531-9544-0F7AD0389B3F}" srcId="{ABFFDEF2-5ED8-4378-97E8-4588316EED6F}" destId="{32F63283-A06D-4BF8-A315-A558DAF394E8}" srcOrd="5" destOrd="0" parTransId="{0A1C10B5-F547-450A-AA59-EF02E0595261}" sibTransId="{54E7E6D9-7BDF-43C9-8267-31274A77CB4C}"/>
    <dgm:cxn modelId="{802EBF0D-A3BF-47AB-BF4A-29EF1DE1CF56}" type="presOf" srcId="{C6B10ADC-D3FC-4D0F-8843-F3759E29E438}" destId="{0B2E8146-7E2A-401E-8805-C214D9E2231C}" srcOrd="0" destOrd="0" presId="urn:microsoft.com/office/officeart/2005/8/layout/radial1"/>
    <dgm:cxn modelId="{B6B8540A-8460-4824-9B0D-511F07656104}" type="presOf" srcId="{32F63283-A06D-4BF8-A315-A558DAF394E8}" destId="{DFC78EB5-F98D-4D8F-9A2B-9402E7C2AD72}" srcOrd="0" destOrd="0" presId="urn:microsoft.com/office/officeart/2005/8/layout/radial1"/>
    <dgm:cxn modelId="{604FD9F8-4ACA-47AF-99C4-4926F448CEAF}" srcId="{ABFFDEF2-5ED8-4378-97E8-4588316EED6F}" destId="{A621C2FC-8CCA-4588-8E1C-2B5E658241EB}" srcOrd="3" destOrd="0" parTransId="{77DD1EF7-DE84-499B-95FF-89AF02FC582F}" sibTransId="{5D2D81B3-B699-4239-83C3-FA88ED05274D}"/>
    <dgm:cxn modelId="{7C89F1EC-A6AD-4EC0-B860-D4739D911040}" type="presOf" srcId="{BCC8F500-4B6F-4B6E-8AB1-849D37ABCDD6}" destId="{D8E0E198-0C6E-46EA-BB19-5D4EB122BEAC}" srcOrd="1" destOrd="0" presId="urn:microsoft.com/office/officeart/2005/8/layout/radial1"/>
    <dgm:cxn modelId="{CF9B40BC-7F6F-413B-B1E0-B3C7D31F4190}" type="presOf" srcId="{15EC4C95-0B9E-4B1E-9BF2-14CB409781B3}" destId="{EA556620-F407-4FCD-AF0A-1B989C57F1DA}" srcOrd="0" destOrd="0" presId="urn:microsoft.com/office/officeart/2005/8/layout/radial1"/>
    <dgm:cxn modelId="{451DCB5E-DF2D-408D-9468-CD6E7DFC8134}" srcId="{ABFFDEF2-5ED8-4378-97E8-4588316EED6F}" destId="{396F4736-6A02-46CE-BBB9-5AD37F12D12A}" srcOrd="7" destOrd="0" parTransId="{BCC8F500-4B6F-4B6E-8AB1-849D37ABCDD6}" sibTransId="{A511E127-5DA7-470D-A9E9-505F791A1B75}"/>
    <dgm:cxn modelId="{01FA79C8-B298-49B0-886C-B1BCAC21AF68}" type="presOf" srcId="{BCC8F500-4B6F-4B6E-8AB1-849D37ABCDD6}" destId="{348F6DA6-68D5-4CBB-BD02-9A1F848E43D0}" srcOrd="0" destOrd="0" presId="urn:microsoft.com/office/officeart/2005/8/layout/radial1"/>
    <dgm:cxn modelId="{7B201DF1-A3F8-4194-BD42-46B928D84ED5}" type="presOf" srcId="{74F41ED2-763B-42BB-BC97-657053BB2B46}" destId="{6508E509-C959-4646-B289-5CE679376829}" srcOrd="1" destOrd="0" presId="urn:microsoft.com/office/officeart/2005/8/layout/radial1"/>
    <dgm:cxn modelId="{02A4F472-8B7B-4DB9-B591-CACC792329BF}" type="presOf" srcId="{B26B1A90-2314-45BC-8D6B-024C6BE8546E}" destId="{E60D57E5-EE59-4024-8E4E-C9E13991D0C1}" srcOrd="0" destOrd="0" presId="urn:microsoft.com/office/officeart/2005/8/layout/radial1"/>
    <dgm:cxn modelId="{9DCB10F8-08E6-45D5-87A7-7C5621DCA608}" type="presOf" srcId="{ABFFDEF2-5ED8-4378-97E8-4588316EED6F}" destId="{B4C64738-CC11-4F66-BC3C-08E425982F7F}" srcOrd="0" destOrd="0" presId="urn:microsoft.com/office/officeart/2005/8/layout/radial1"/>
    <dgm:cxn modelId="{2156F375-9EDF-4983-8B23-8AA5294A2CD1}" type="presOf" srcId="{A621C2FC-8CCA-4588-8E1C-2B5E658241EB}" destId="{BA01DA87-F227-4296-B05F-18FAF1D6F010}" srcOrd="0" destOrd="0" presId="urn:microsoft.com/office/officeart/2005/8/layout/radial1"/>
    <dgm:cxn modelId="{E6B0F995-5FEB-494C-8A91-EE985DFF069E}" type="presOf" srcId="{461847E3-597E-4DC1-B595-9CE85525F868}" destId="{BB6FFC82-DFC2-4D0C-A8C3-622C022F26E6}" srcOrd="0" destOrd="0" presId="urn:microsoft.com/office/officeart/2005/8/layout/radial1"/>
    <dgm:cxn modelId="{E6EBDB8A-4F95-490C-AA2A-1368B4DD1258}" srcId="{ABFFDEF2-5ED8-4378-97E8-4588316EED6F}" destId="{23F5F1B2-554B-49AA-92B6-EDA0618544D2}" srcOrd="6" destOrd="0" parTransId="{2171E666-51F2-49FA-B3E2-8E7249DB335A}" sibTransId="{9001499B-C48C-460E-96F2-898A0DF96446}"/>
    <dgm:cxn modelId="{771F539E-A10D-4EF9-9928-20E0930E890A}" type="presOf" srcId="{0A1C10B5-F547-450A-AA59-EF02E0595261}" destId="{8D78E8E6-7F56-4C3E-93AA-749B2AA8F8D5}" srcOrd="1" destOrd="0" presId="urn:microsoft.com/office/officeart/2005/8/layout/radial1"/>
    <dgm:cxn modelId="{2C1C0B61-A20A-48FD-8171-429972DEF338}" type="presParOf" srcId="{CE11ACFE-3AF3-4C4E-8594-F31D76355714}" destId="{B4C64738-CC11-4F66-BC3C-08E425982F7F}" srcOrd="0" destOrd="0" presId="urn:microsoft.com/office/officeart/2005/8/layout/radial1"/>
    <dgm:cxn modelId="{DB09064B-AB24-4BBA-B404-512A738E9555}" type="presParOf" srcId="{CE11ACFE-3AF3-4C4E-8594-F31D76355714}" destId="{BB6FFC82-DFC2-4D0C-A8C3-622C022F26E6}" srcOrd="1" destOrd="0" presId="urn:microsoft.com/office/officeart/2005/8/layout/radial1"/>
    <dgm:cxn modelId="{53360379-99A2-4FA1-BF1A-BD9E81A033B8}" type="presParOf" srcId="{BB6FFC82-DFC2-4D0C-A8C3-622C022F26E6}" destId="{0D867966-161B-4070-A465-7DE408D715B2}" srcOrd="0" destOrd="0" presId="urn:microsoft.com/office/officeart/2005/8/layout/radial1"/>
    <dgm:cxn modelId="{24B6A339-85C1-402A-94CC-7F6D2FC07C8A}" type="presParOf" srcId="{CE11ACFE-3AF3-4C4E-8594-F31D76355714}" destId="{049C4CA7-B892-4017-8C18-EB03AA40E63C}" srcOrd="2" destOrd="0" presId="urn:microsoft.com/office/officeart/2005/8/layout/radial1"/>
    <dgm:cxn modelId="{B5B48F05-DF01-417C-81EC-9DC9A1CF8CF0}" type="presParOf" srcId="{CE11ACFE-3AF3-4C4E-8594-F31D76355714}" destId="{0B2E8146-7E2A-401E-8805-C214D9E2231C}" srcOrd="3" destOrd="0" presId="urn:microsoft.com/office/officeart/2005/8/layout/radial1"/>
    <dgm:cxn modelId="{7814B300-271D-494D-A64C-37B6718487B6}" type="presParOf" srcId="{0B2E8146-7E2A-401E-8805-C214D9E2231C}" destId="{0875680F-6E71-4EC4-BC82-488E9D0F8779}" srcOrd="0" destOrd="0" presId="urn:microsoft.com/office/officeart/2005/8/layout/radial1"/>
    <dgm:cxn modelId="{0B33B40A-2F90-4627-A003-F33191897E4E}" type="presParOf" srcId="{CE11ACFE-3AF3-4C4E-8594-F31D76355714}" destId="{E60D57E5-EE59-4024-8E4E-C9E13991D0C1}" srcOrd="4" destOrd="0" presId="urn:microsoft.com/office/officeart/2005/8/layout/radial1"/>
    <dgm:cxn modelId="{4DEA2957-2079-4620-BB42-F6942819A031}" type="presParOf" srcId="{CE11ACFE-3AF3-4C4E-8594-F31D76355714}" destId="{0BD3CA5D-F4FE-4759-A3F1-6CC22DEFC3F6}" srcOrd="5" destOrd="0" presId="urn:microsoft.com/office/officeart/2005/8/layout/radial1"/>
    <dgm:cxn modelId="{F48FF7F2-E246-4EA0-8667-0B05212DE584}" type="presParOf" srcId="{0BD3CA5D-F4FE-4759-A3F1-6CC22DEFC3F6}" destId="{6508E509-C959-4646-B289-5CE679376829}" srcOrd="0" destOrd="0" presId="urn:microsoft.com/office/officeart/2005/8/layout/radial1"/>
    <dgm:cxn modelId="{3BE13FF8-5324-4322-9036-311C6B9EEF43}" type="presParOf" srcId="{CE11ACFE-3AF3-4C4E-8594-F31D76355714}" destId="{9CDBAC75-2DFE-4F95-B3D0-F4954C0914D0}" srcOrd="6" destOrd="0" presId="urn:microsoft.com/office/officeart/2005/8/layout/radial1"/>
    <dgm:cxn modelId="{7A6B7D65-C764-4D37-B81D-5B3BF2B2A090}" type="presParOf" srcId="{CE11ACFE-3AF3-4C4E-8594-F31D76355714}" destId="{C7BE7D7F-B05D-40F9-BEF3-699E9AC8EA99}" srcOrd="7" destOrd="0" presId="urn:microsoft.com/office/officeart/2005/8/layout/radial1"/>
    <dgm:cxn modelId="{9681FEF3-970E-4FAA-BDCF-F1F066D72B58}" type="presParOf" srcId="{C7BE7D7F-B05D-40F9-BEF3-699E9AC8EA99}" destId="{BEEA4EA3-D9B7-4FB3-BFD5-D74F1F832633}" srcOrd="0" destOrd="0" presId="urn:microsoft.com/office/officeart/2005/8/layout/radial1"/>
    <dgm:cxn modelId="{907EBFFF-400A-43A2-AA6D-D55B4F5B9882}" type="presParOf" srcId="{CE11ACFE-3AF3-4C4E-8594-F31D76355714}" destId="{BA01DA87-F227-4296-B05F-18FAF1D6F010}" srcOrd="8" destOrd="0" presId="urn:microsoft.com/office/officeart/2005/8/layout/radial1"/>
    <dgm:cxn modelId="{70E66880-88D4-4BB9-B577-D4B6AD7236FF}" type="presParOf" srcId="{CE11ACFE-3AF3-4C4E-8594-F31D76355714}" destId="{C3D406D4-52F1-4824-B44E-D2E339DB4DB5}" srcOrd="9" destOrd="0" presId="urn:microsoft.com/office/officeart/2005/8/layout/radial1"/>
    <dgm:cxn modelId="{4594523F-1BC7-492F-BC66-5CB6B072C7D6}" type="presParOf" srcId="{C3D406D4-52F1-4824-B44E-D2E339DB4DB5}" destId="{1773AE0E-706A-431A-8D90-76E8A4B08BA4}" srcOrd="0" destOrd="0" presId="urn:microsoft.com/office/officeart/2005/8/layout/radial1"/>
    <dgm:cxn modelId="{9CD24171-9DB9-4C48-8920-FCACCF5C48A1}" type="presParOf" srcId="{CE11ACFE-3AF3-4C4E-8594-F31D76355714}" destId="{430F8E2B-E84B-4F72-BC72-3A2CF7DAF535}" srcOrd="10" destOrd="0" presId="urn:microsoft.com/office/officeart/2005/8/layout/radial1"/>
    <dgm:cxn modelId="{36763891-4C98-43F4-9036-81352E402170}" type="presParOf" srcId="{CE11ACFE-3AF3-4C4E-8594-F31D76355714}" destId="{3A4A83AD-5601-42F5-BF96-EBFD24C37996}" srcOrd="11" destOrd="0" presId="urn:microsoft.com/office/officeart/2005/8/layout/radial1"/>
    <dgm:cxn modelId="{84A3FF3D-6EAA-498C-BD7A-C71F2A39BA7D}" type="presParOf" srcId="{3A4A83AD-5601-42F5-BF96-EBFD24C37996}" destId="{8D78E8E6-7F56-4C3E-93AA-749B2AA8F8D5}" srcOrd="0" destOrd="0" presId="urn:microsoft.com/office/officeart/2005/8/layout/radial1"/>
    <dgm:cxn modelId="{61AA7949-9526-4FA5-9442-182EF2BF2699}" type="presParOf" srcId="{CE11ACFE-3AF3-4C4E-8594-F31D76355714}" destId="{DFC78EB5-F98D-4D8F-9A2B-9402E7C2AD72}" srcOrd="12" destOrd="0" presId="urn:microsoft.com/office/officeart/2005/8/layout/radial1"/>
    <dgm:cxn modelId="{83719A9D-7A54-41A2-B1AA-F850F1269933}" type="presParOf" srcId="{CE11ACFE-3AF3-4C4E-8594-F31D76355714}" destId="{FA87BBD7-1CDC-43F6-9832-2BDB948AFCBF}" srcOrd="13" destOrd="0" presId="urn:microsoft.com/office/officeart/2005/8/layout/radial1"/>
    <dgm:cxn modelId="{096A6D2F-8CA8-4F29-944B-8DBB302D9D85}" type="presParOf" srcId="{FA87BBD7-1CDC-43F6-9832-2BDB948AFCBF}" destId="{C4A45B45-EEC6-48A7-B40D-0B89C249A0AA}" srcOrd="0" destOrd="0" presId="urn:microsoft.com/office/officeart/2005/8/layout/radial1"/>
    <dgm:cxn modelId="{A70C088B-6781-4EDF-B7B7-962E296CE246}" type="presParOf" srcId="{CE11ACFE-3AF3-4C4E-8594-F31D76355714}" destId="{29FD221B-F7D9-4AC1-AEE5-277EF46DD244}" srcOrd="14" destOrd="0" presId="urn:microsoft.com/office/officeart/2005/8/layout/radial1"/>
    <dgm:cxn modelId="{9F519A76-B6D0-4B96-8B7F-D1254722B839}" type="presParOf" srcId="{CE11ACFE-3AF3-4C4E-8594-F31D76355714}" destId="{348F6DA6-68D5-4CBB-BD02-9A1F848E43D0}" srcOrd="15" destOrd="0" presId="urn:microsoft.com/office/officeart/2005/8/layout/radial1"/>
    <dgm:cxn modelId="{8E75065C-380E-44FA-A75F-7CF1B0204E85}" type="presParOf" srcId="{348F6DA6-68D5-4CBB-BD02-9A1F848E43D0}" destId="{D8E0E198-0C6E-46EA-BB19-5D4EB122BEAC}" srcOrd="0" destOrd="0" presId="urn:microsoft.com/office/officeart/2005/8/layout/radial1"/>
    <dgm:cxn modelId="{FA9A39E2-4D4B-4E1A-ABEC-D57B00E64452}" type="presParOf" srcId="{CE11ACFE-3AF3-4C4E-8594-F31D76355714}" destId="{DA88595B-74EC-4C0A-9165-804E6EE2249E}" srcOrd="16" destOrd="0" presId="urn:microsoft.com/office/officeart/2005/8/layout/radial1"/>
    <dgm:cxn modelId="{D98F614A-ECB9-4EFE-BDE0-7934028D9036}" type="presParOf" srcId="{CE11ACFE-3AF3-4C4E-8594-F31D76355714}" destId="{3AC98FA2-CB2B-4179-B180-9E43E6FB2291}" srcOrd="17" destOrd="0" presId="urn:microsoft.com/office/officeart/2005/8/layout/radial1"/>
    <dgm:cxn modelId="{3694B981-B0B1-474F-974F-E1D0DF9993C2}" type="presParOf" srcId="{3AC98FA2-CB2B-4179-B180-9E43E6FB2291}" destId="{762401CC-518A-49B9-A7DF-76348D9BE2F0}" srcOrd="0" destOrd="0" presId="urn:microsoft.com/office/officeart/2005/8/layout/radial1"/>
    <dgm:cxn modelId="{6C5394A5-329A-48FB-9806-E66093EA6BC7}" type="presParOf" srcId="{CE11ACFE-3AF3-4C4E-8594-F31D76355714}" destId="{EA556620-F407-4FCD-AF0A-1B989C57F1DA}" srcOrd="18" destOrd="0" presId="urn:microsoft.com/office/officeart/2005/8/layout/radial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F5CA59-AB60-4E93-9184-B3ACF586FA2C}" type="datetimeFigureOut">
              <a:rPr lang="ru-RU" smtClean="0"/>
              <a:t>28.11.2010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04269C-BC87-4049-909C-FD952196E56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0FA31-E8BF-4EC0-8D06-A04AB89A53B7}" type="datetimeFigureOut">
              <a:rPr lang="ru-RU" smtClean="0"/>
              <a:pPr/>
              <a:t>28.11.2010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3139C-5033-424F-91F7-F1BF1A4D06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0FA31-E8BF-4EC0-8D06-A04AB89A53B7}" type="datetimeFigureOut">
              <a:rPr lang="ru-RU" smtClean="0"/>
              <a:pPr/>
              <a:t>28.11.2010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3139C-5033-424F-91F7-F1BF1A4D06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0FA31-E8BF-4EC0-8D06-A04AB89A53B7}" type="datetimeFigureOut">
              <a:rPr lang="ru-RU" smtClean="0"/>
              <a:pPr/>
              <a:t>28.11.2010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3139C-5033-424F-91F7-F1BF1A4D06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0FA31-E8BF-4EC0-8D06-A04AB89A53B7}" type="datetimeFigureOut">
              <a:rPr lang="ru-RU" smtClean="0"/>
              <a:pPr/>
              <a:t>28.11.2010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3139C-5033-424F-91F7-F1BF1A4D06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0FA31-E8BF-4EC0-8D06-A04AB89A53B7}" type="datetimeFigureOut">
              <a:rPr lang="ru-RU" smtClean="0"/>
              <a:pPr/>
              <a:t>28.11.2010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3139C-5033-424F-91F7-F1BF1A4D06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0FA31-E8BF-4EC0-8D06-A04AB89A53B7}" type="datetimeFigureOut">
              <a:rPr lang="ru-RU" smtClean="0"/>
              <a:pPr/>
              <a:t>28.11.2010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3139C-5033-424F-91F7-F1BF1A4D06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0FA31-E8BF-4EC0-8D06-A04AB89A53B7}" type="datetimeFigureOut">
              <a:rPr lang="ru-RU" smtClean="0"/>
              <a:pPr/>
              <a:t>28.11.2010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3139C-5033-424F-91F7-F1BF1A4D06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0FA31-E8BF-4EC0-8D06-A04AB89A53B7}" type="datetimeFigureOut">
              <a:rPr lang="ru-RU" smtClean="0"/>
              <a:pPr/>
              <a:t>28.11.2010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3139C-5033-424F-91F7-F1BF1A4D06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0FA31-E8BF-4EC0-8D06-A04AB89A53B7}" type="datetimeFigureOut">
              <a:rPr lang="ru-RU" smtClean="0"/>
              <a:pPr/>
              <a:t>28.11.2010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3139C-5033-424F-91F7-F1BF1A4D06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0FA31-E8BF-4EC0-8D06-A04AB89A53B7}" type="datetimeFigureOut">
              <a:rPr lang="ru-RU" smtClean="0"/>
              <a:pPr/>
              <a:t>28.11.2010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3139C-5033-424F-91F7-F1BF1A4D06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0FA31-E8BF-4EC0-8D06-A04AB89A53B7}" type="datetimeFigureOut">
              <a:rPr lang="ru-RU" smtClean="0"/>
              <a:pPr/>
              <a:t>28.11.2010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3139C-5033-424F-91F7-F1BF1A4D06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80FA31-E8BF-4EC0-8D06-A04AB89A53B7}" type="datetimeFigureOut">
              <a:rPr lang="ru-RU" smtClean="0"/>
              <a:pPr/>
              <a:t>28.11.2010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23139C-5033-424F-91F7-F1BF1A4D06F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http://ukrlib.com.ua/bio/img/vinnichenko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72132" y="214290"/>
            <a:ext cx="3143272" cy="464346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3886200"/>
            <a:ext cx="4572032" cy="2186006"/>
          </a:xfrm>
        </p:spPr>
        <p:txBody>
          <a:bodyPr/>
          <a:lstStyle/>
          <a:p>
            <a:pPr>
              <a:defRPr/>
            </a:pPr>
            <a:r>
              <a:rPr lang="uk-UA" b="1" dirty="0"/>
              <a:t>Володимир Винниченко</a:t>
            </a:r>
          </a:p>
          <a:p>
            <a:pPr>
              <a:defRPr/>
            </a:pPr>
            <a:r>
              <a:rPr lang="uk-UA" b="1" i="1" dirty="0"/>
              <a:t>(1880 – 1951)</a:t>
            </a:r>
            <a:endParaRPr lang="ru-RU" b="1" i="1" dirty="0"/>
          </a:p>
          <a:p>
            <a:endParaRPr lang="ru-RU" dirty="0"/>
          </a:p>
        </p:txBody>
      </p:sp>
      <p:pic>
        <p:nvPicPr>
          <p:cNvPr id="4" name="Picture 4" descr="Винниченко Володимир. Фото. Портрет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5572132" y="214290"/>
            <a:ext cx="3167062" cy="460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rgbClr val="808080"/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3600" dirty="0" smtClean="0">
                <a:solidFill>
                  <a:srgbClr val="FFFF00"/>
                </a:solidFill>
              </a:rPr>
              <a:t>Заповнити схему </a:t>
            </a:r>
            <a:r>
              <a:rPr lang="uk-UA" sz="3600" dirty="0" err="1" smtClean="0">
                <a:solidFill>
                  <a:srgbClr val="FFFF00"/>
                </a:solidFill>
              </a:rPr>
              <a:t>“Головні</a:t>
            </a:r>
            <a:r>
              <a:rPr lang="uk-UA" sz="3600" dirty="0" smtClean="0">
                <a:solidFill>
                  <a:srgbClr val="FFFF00"/>
                </a:solidFill>
              </a:rPr>
              <a:t> та другорядні герої оповідання </a:t>
            </a:r>
            <a:r>
              <a:rPr lang="uk-UA" sz="3600" dirty="0" err="1" smtClean="0">
                <a:solidFill>
                  <a:srgbClr val="FFFF00"/>
                </a:solidFill>
              </a:rPr>
              <a:t>“Федько-халамидник”</a:t>
            </a:r>
            <a:endParaRPr lang="ru-RU" sz="3600" dirty="0">
              <a:solidFill>
                <a:srgbClr val="FFFF00"/>
              </a:solidFill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4294967295"/>
          </p:nvPr>
        </p:nvGraphicFramePr>
        <p:xfrm>
          <a:off x="214282" y="1357298"/>
          <a:ext cx="8929718" cy="5500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2660"/>
          </a:xfrm>
        </p:spPr>
        <p:txBody>
          <a:bodyPr>
            <a:normAutofit/>
          </a:bodyPr>
          <a:lstStyle/>
          <a:p>
            <a:r>
              <a:rPr lang="uk-UA" sz="3200" b="1" dirty="0" smtClean="0"/>
              <a:t>Порівняльна  характеристика Федька і Толі</a:t>
            </a:r>
            <a:endParaRPr lang="ru-RU" sz="3200" b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00034" y="1142984"/>
          <a:ext cx="8215370" cy="5357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50561"/>
                <a:gridCol w="3964809"/>
              </a:tblGrid>
              <a:tr h="871751">
                <a:tc gridSpan="2"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Спільні риси</a:t>
                      </a:r>
                      <a:endParaRPr lang="ru-RU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11267">
                <a:tc gridSpan="2">
                  <a:txBody>
                    <a:bodyPr/>
                    <a:lstStyle/>
                    <a:p>
                      <a:r>
                        <a:rPr lang="uk-UA" sz="2400" dirty="0" smtClean="0"/>
                        <a:t>Однолітки, живуть в одному дворі, цікаві, люблять пригоди…</a:t>
                      </a:r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3581">
                <a:tc gridSpan="2"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solidFill>
                            <a:schemeClr val="tx1"/>
                          </a:solidFill>
                        </a:rPr>
                        <a:t>Відмінні риси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46782"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Федько</a:t>
                      </a:r>
                      <a:endParaRPr lang="ru-RU" sz="32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Толя</a:t>
                      </a:r>
                      <a:endParaRPr lang="ru-RU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724469">
                <a:tc>
                  <a:txBody>
                    <a:bodyPr/>
                    <a:lstStyle/>
                    <a:p>
                      <a:r>
                        <a:rPr lang="uk-UA" sz="2400" dirty="0" smtClean="0"/>
                        <a:t>Син</a:t>
                      </a:r>
                      <a:r>
                        <a:rPr lang="uk-UA" sz="2400" baseline="0" dirty="0" smtClean="0"/>
                        <a:t> робітника,сміливий і справедливий, сильний,вправний, благородний…</a:t>
                      </a:r>
                      <a:endParaRPr lang="ru-RU" sz="24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dirty="0" smtClean="0"/>
                        <a:t>Син пана,боягузливий, звалює вину на інших, слабенький фізично,незграбний,підлий</a:t>
                      </a:r>
                      <a:r>
                        <a:rPr lang="uk-UA" dirty="0" smtClean="0"/>
                        <a:t>…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FF00"/>
                </a:solidFill>
              </a:rPr>
              <a:t>Асоціативний диктант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/>
          <a:lstStyle/>
          <a:p>
            <a:r>
              <a:rPr lang="uk-UA" dirty="0" smtClean="0">
                <a:solidFill>
                  <a:srgbClr val="FFFF00"/>
                </a:solidFill>
              </a:rPr>
              <a:t>Завдання: записати у першу колонку слова, що асоціюються із Федьком,у другу-із Толею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928662" y="2643182"/>
          <a:ext cx="7500990" cy="949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6214"/>
                <a:gridCol w="371477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Федько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Толя</a:t>
                      </a:r>
                      <a:endParaRPr lang="ru-RU" sz="32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440378"/>
          </a:xfrm>
        </p:spPr>
        <p:txBody>
          <a:bodyPr>
            <a:normAutofit fontScale="90000"/>
          </a:bodyPr>
          <a:lstStyle/>
          <a:p>
            <a:pPr algn="l"/>
            <a:r>
              <a:rPr lang="uk-UA" sz="4900" dirty="0" smtClean="0">
                <a:solidFill>
                  <a:srgbClr val="C00000"/>
                </a:solidFill>
              </a:rPr>
              <a:t>               Домашнє завдання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	1.Виписати  </a:t>
            </a:r>
            <a:r>
              <a:rPr lang="uk-UA" dirty="0" smtClean="0"/>
              <a:t>в  зошит  художні  засоби, за  допомогою  яких  замальовується  Федько.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uk-UA" dirty="0" smtClean="0"/>
              <a:t>	2. Підготувати  усну  розповідь  на  тему «Який  слід   у  моїй  душі  залишило  знайомство  з  Федьком – </a:t>
            </a:r>
            <a:r>
              <a:rPr lang="uk-UA" dirty="0" err="1" smtClean="0"/>
              <a:t>халамидником</a:t>
            </a:r>
            <a:r>
              <a:rPr lang="uk-UA" dirty="0" smtClean="0"/>
              <a:t>?».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71612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Володимир </a:t>
            </a:r>
            <a:r>
              <a:rPr lang="uk-UA" b="1" dirty="0" smtClean="0"/>
              <a:t>Винниченко.</a:t>
            </a:r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b="1" dirty="0" err="1" smtClean="0"/>
              <a:t>“Федько-халамидник”.Аналіз</a:t>
            </a:r>
            <a:r>
              <a:rPr lang="uk-UA" b="1" dirty="0" smtClean="0"/>
              <a:t> вчинків дійових осіб у творі </a:t>
            </a:r>
            <a:endParaRPr lang="ru-RU" dirty="0"/>
          </a:p>
        </p:txBody>
      </p:sp>
      <p:pic>
        <p:nvPicPr>
          <p:cNvPr id="1026" name="Picture 2" descr="C:\Documents and Settings\Admin\Рабочий стол\1213031348_10146_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785926"/>
            <a:ext cx="2286016" cy="3150416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fedkohalamydnyk010809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2000240"/>
            <a:ext cx="2525722" cy="3357586"/>
          </a:xfrm>
          <a:prstGeom prst="rect">
            <a:avLst/>
          </a:prstGeom>
          <a:noFill/>
        </p:spPr>
      </p:pic>
      <p:pic>
        <p:nvPicPr>
          <p:cNvPr id="1028" name="Picture 4" descr="C:\Documents and Settings\Admin\Рабочий стол\i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3702" y="3500438"/>
            <a:ext cx="2289182" cy="3149670"/>
          </a:xfrm>
          <a:prstGeom prst="rect">
            <a:avLst/>
          </a:prstGeom>
          <a:noFill/>
        </p:spPr>
      </p:pic>
      <p:pic>
        <p:nvPicPr>
          <p:cNvPr id="1029" name="Picture 5" descr="C:\Documents and Settings\Admin\Рабочий стол\b1999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08" y="3857604"/>
            <a:ext cx="2305050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</a:rPr>
              <a:t>Мета: </a:t>
            </a:r>
            <a:r>
              <a:rPr lang="uk-UA" sz="3200" dirty="0" smtClean="0"/>
              <a:t>допомогти  учням розібратися в складнощах характерів та вчинків героїв оповідання; </a:t>
            </a:r>
            <a:br>
              <a:rPr lang="uk-UA" sz="3200" dirty="0" smtClean="0"/>
            </a:br>
            <a:r>
              <a:rPr lang="uk-UA" sz="3200" dirty="0" smtClean="0"/>
              <a:t>розвивати навички виразного читання,переказу, виділення головних  епізодів  та деталей, висловлення власного ставлення до прочитаного, </a:t>
            </a:r>
            <a:r>
              <a:rPr lang="uk-UA" sz="3200" dirty="0" err="1" smtClean="0"/>
              <a:t>обгрунтування</a:t>
            </a:r>
            <a:r>
              <a:rPr lang="uk-UA" sz="3200" dirty="0" smtClean="0"/>
              <a:t> своєї думки</a:t>
            </a:r>
            <a:r>
              <a:rPr lang="uk-UA" sz="3200" dirty="0" smtClean="0"/>
              <a:t>;</a:t>
            </a:r>
            <a:br>
              <a:rPr lang="uk-UA" sz="3200" dirty="0" smtClean="0"/>
            </a:br>
            <a:r>
              <a:rPr lang="uk-UA" sz="3200" dirty="0" smtClean="0"/>
              <a:t>виховувати прагнення до добра й справедливості,чесності й </a:t>
            </a:r>
            <a:r>
              <a:rPr lang="uk-UA" sz="3200" dirty="0" err="1" smtClean="0"/>
              <a:t>подядності</a:t>
            </a:r>
            <a:r>
              <a:rPr lang="uk-UA" sz="3200" dirty="0" smtClean="0"/>
              <a:t>.</a:t>
            </a:r>
            <a:r>
              <a:rPr lang="uk-UA" sz="3200" dirty="0" smtClean="0"/>
              <a:t/>
            </a:r>
            <a:br>
              <a:rPr lang="uk-UA" sz="3200" dirty="0" smtClean="0"/>
            </a:b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69072"/>
          </a:xfrm>
        </p:spPr>
        <p:txBody>
          <a:bodyPr/>
          <a:lstStyle/>
          <a:p>
            <a:r>
              <a:rPr lang="ru-RU" dirty="0" smtClean="0">
                <a:ln>
                  <a:solidFill>
                    <a:sysClr val="windowText" lastClr="000000"/>
                  </a:solidFill>
                </a:ln>
              </a:rPr>
              <a:t/>
            </a:r>
            <a:br>
              <a:rPr lang="ru-RU" dirty="0" smtClean="0">
                <a:ln>
                  <a:solidFill>
                    <a:sysClr val="windowText" lastClr="000000"/>
                  </a:solidFill>
                </a:ln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42976" y="500042"/>
            <a:ext cx="692948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dirty="0" smtClean="0">
                <a:solidFill>
                  <a:srgbClr val="FFFF00"/>
                </a:solidFill>
              </a:rPr>
              <a:t>Сюжет оповідання </a:t>
            </a:r>
            <a:r>
              <a:rPr lang="uk-UA" sz="4000" dirty="0" err="1" smtClean="0">
                <a:solidFill>
                  <a:srgbClr val="FFFF00"/>
                </a:solidFill>
              </a:rPr>
              <a:t>“Федько-халамидник”</a:t>
            </a:r>
            <a:endParaRPr lang="ru-RU" sz="4000" dirty="0"/>
          </a:p>
        </p:txBody>
      </p:sp>
      <p:pic>
        <p:nvPicPr>
          <p:cNvPr id="2050" name="Picture 2" descr="C:\Documents and Settings\Admin\Рабочий стол\fedkohalamydnyk01080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1857364"/>
            <a:ext cx="3786214" cy="457203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596" y="0"/>
          <a:ext cx="8286808" cy="6677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6808"/>
              </a:tblGrid>
              <a:tr h="9138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3200" dirty="0" smtClean="0"/>
                        <a:t>Експозиція</a:t>
                      </a:r>
                      <a:endParaRPr lang="ru-RU" sz="3200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  <a:tr h="3916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9138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3200" b="1" dirty="0" err="1" smtClean="0">
                          <a:solidFill>
                            <a:schemeClr val="tx1"/>
                          </a:solidFill>
                        </a:rPr>
                        <a:t>Зав”язка</a:t>
                      </a:r>
                      <a:endParaRPr lang="ru-RU" sz="3200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916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20122"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uk-UA" sz="3200" b="1" dirty="0" smtClean="0">
                          <a:solidFill>
                            <a:schemeClr val="tx1"/>
                          </a:solidFill>
                        </a:rPr>
                        <a:t>Розвиток дії</a:t>
                      </a:r>
                      <a:endParaRPr lang="ru-RU" sz="3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65021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5021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3200" b="1" dirty="0" smtClean="0">
                          <a:solidFill>
                            <a:schemeClr val="tx1"/>
                          </a:solidFill>
                        </a:rPr>
                        <a:t>Кульмінація</a:t>
                      </a:r>
                      <a:endParaRPr lang="ru-RU" sz="3200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43938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5021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3200" b="1" dirty="0" err="1" smtClean="0">
                          <a:solidFill>
                            <a:schemeClr val="tx1"/>
                          </a:solidFill>
                        </a:rPr>
                        <a:t>Розв”язка</a:t>
                      </a:r>
                      <a:endParaRPr lang="ru-RU" sz="3200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65021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2918"/>
          </a:xfrm>
        </p:spPr>
        <p:txBody>
          <a:bodyPr>
            <a:normAutofit/>
          </a:bodyPr>
          <a:lstStyle/>
          <a:p>
            <a:endParaRPr lang="ru-RU" sz="3200" dirty="0">
              <a:solidFill>
                <a:srgbClr val="FFFF0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28596" y="-24"/>
          <a:ext cx="8429684" cy="6858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29684"/>
              </a:tblGrid>
              <a:tr h="849954"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Експозиція</a:t>
                      </a:r>
                      <a:endParaRPr lang="ru-RU" sz="3200" dirty="0"/>
                    </a:p>
                  </a:txBody>
                  <a:tcPr/>
                </a:tc>
              </a:tr>
              <a:tr h="692534">
                <a:tc>
                  <a:txBody>
                    <a:bodyPr/>
                    <a:lstStyle/>
                    <a:p>
                      <a:r>
                        <a:rPr lang="uk-UA" b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Розповідь про Федька, його характер, стосунки з дітьми, а також про батьків</a:t>
                      </a:r>
                      <a:endParaRPr lang="ru-RU" b="0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/>
                </a:tc>
              </a:tr>
              <a:tr h="626578"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/>
                        <a:t> </a:t>
                      </a:r>
                      <a:r>
                        <a:rPr lang="uk-UA" sz="16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uk-UA" sz="3200" b="1" dirty="0" err="1" smtClean="0">
                          <a:solidFill>
                            <a:schemeClr val="tx1"/>
                          </a:solidFill>
                        </a:rPr>
                        <a:t>Зав”язка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692534">
                <a:tc>
                  <a:txBody>
                    <a:bodyPr/>
                    <a:lstStyle/>
                    <a:p>
                      <a:r>
                        <a:rPr lang="uk-UA" b="1" dirty="0" smtClean="0"/>
                        <a:t>Федько віднімає паперового змія у дітей.</a:t>
                      </a:r>
                      <a:r>
                        <a:rPr lang="uk-UA" b="1" baseline="0" dirty="0" smtClean="0"/>
                        <a:t> Непередбачуваність його поведінки</a:t>
                      </a:r>
                      <a:endParaRPr lang="ru-RU" b="1" dirty="0"/>
                    </a:p>
                  </a:txBody>
                  <a:tcPr/>
                </a:tc>
              </a:tr>
              <a:tr h="626578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    </a:t>
                      </a:r>
                      <a:r>
                        <a:rPr lang="uk-UA" sz="3200" b="1" dirty="0" smtClean="0">
                          <a:solidFill>
                            <a:schemeClr val="tx1"/>
                          </a:solidFill>
                        </a:rPr>
                        <a:t>Розвиток дії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1286134">
                <a:tc>
                  <a:txBody>
                    <a:bodyPr/>
                    <a:lstStyle/>
                    <a:p>
                      <a:r>
                        <a:rPr lang="uk-UA" b="1" dirty="0" smtClean="0"/>
                        <a:t>Федько  спокушає Толю на прогулянку під дощем. Льодохід на річці. Суперечки Федька і </a:t>
                      </a:r>
                      <a:r>
                        <a:rPr lang="uk-UA" b="1" dirty="0" err="1" smtClean="0"/>
                        <a:t>Толі.Федбко</a:t>
                      </a:r>
                      <a:r>
                        <a:rPr lang="uk-UA" b="1" dirty="0" smtClean="0"/>
                        <a:t> спритно переходить по крижинах ріку. Толя теж хоче перейти,</a:t>
                      </a:r>
                      <a:r>
                        <a:rPr lang="uk-UA" b="1" baseline="0" dirty="0" smtClean="0"/>
                        <a:t> але ледве не гине.</a:t>
                      </a:r>
                      <a:endParaRPr lang="ru-RU" dirty="0"/>
                    </a:p>
                  </a:txBody>
                  <a:tcPr/>
                </a:tc>
              </a:tr>
              <a:tr h="626578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solidFill>
                            <a:schemeClr val="tx1"/>
                          </a:solidFill>
                        </a:rPr>
                        <a:t>Кульмінація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464820">
                <a:tc>
                  <a:txBody>
                    <a:bodyPr/>
                    <a:lstStyle/>
                    <a:p>
                      <a:r>
                        <a:rPr lang="uk-UA" b="1" dirty="0" smtClean="0"/>
                        <a:t>Федько</a:t>
                      </a:r>
                      <a:r>
                        <a:rPr lang="uk-UA" b="1" baseline="0" dirty="0" smtClean="0"/>
                        <a:t> рятує Толю, бере на себе  його провину</a:t>
                      </a:r>
                      <a:endParaRPr lang="ru-RU" b="1" dirty="0"/>
                    </a:p>
                  </a:txBody>
                  <a:tcPr/>
                </a:tc>
              </a:tr>
              <a:tr h="626578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err="1" smtClean="0">
                          <a:solidFill>
                            <a:schemeClr val="tx1"/>
                          </a:solidFill>
                        </a:rPr>
                        <a:t>Розв”язка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50842"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>
                          <a:solidFill>
                            <a:schemeClr val="bg1"/>
                          </a:solidFill>
                        </a:rPr>
                        <a:t>Покарання Федька батьками, його хвороба і смерть. Реакція дітей на трагедію</a:t>
                      </a:r>
                      <a:endParaRPr lang="ru-RU" sz="1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uk-UA" b="1" dirty="0" smtClean="0">
                <a:solidFill>
                  <a:schemeClr val="bg2"/>
                </a:solidFill>
              </a:rPr>
              <a:t>Теорія літератури</a:t>
            </a:r>
            <a:endParaRPr lang="ru-RU" b="1" dirty="0">
              <a:solidFill>
                <a:schemeClr val="bg2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28596" y="1071546"/>
            <a:ext cx="8229600" cy="557214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just"/>
            <a:r>
              <a:rPr lang="uk-UA" sz="3600" b="1" dirty="0" smtClean="0">
                <a:solidFill>
                  <a:schemeClr val="accent6">
                    <a:lumMod val="75000"/>
                  </a:schemeClr>
                </a:solidFill>
              </a:rPr>
              <a:t>Епічний твір </a:t>
            </a:r>
            <a:r>
              <a:rPr lang="uk-UA" sz="3600" dirty="0" smtClean="0">
                <a:solidFill>
                  <a:schemeClr val="bg2">
                    <a:lumMod val="75000"/>
                  </a:schemeClr>
                </a:solidFill>
              </a:rPr>
              <a:t>- 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це прозовий літературний твір, у якому життєвий зміст розкривається у формі авторської розповіді про людей і події. Часто автор ніби відсутній або виступає в ролі стороннього </a:t>
            </a:r>
            <a:r>
              <a:rPr lang="uk-UA" dirty="0" err="1" smtClean="0">
                <a:solidFill>
                  <a:schemeClr val="accent1">
                    <a:lumMod val="75000"/>
                  </a:schemeClr>
                </a:solidFill>
              </a:rPr>
              <a:t>глядяча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,що прагне </a:t>
            </a:r>
            <a:r>
              <a:rPr lang="uk-UA" dirty="0" err="1" smtClean="0">
                <a:solidFill>
                  <a:schemeClr val="accent1">
                    <a:lumMod val="75000"/>
                  </a:schemeClr>
                </a:solidFill>
              </a:rPr>
              <a:t>об”єктивно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 розповісти про якісь процеси зовнішнього життя, про поведінку і переживання персонажів у певних обставинах, про ставлення цих персонажів до різних життєвих явищ, до інших людей.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1214422"/>
            <a:ext cx="8229600" cy="4214842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 algn="just"/>
            <a:r>
              <a:rPr lang="uk-UA" dirty="0" smtClean="0"/>
              <a:t>	</a:t>
            </a:r>
            <a:r>
              <a:rPr lang="uk-UA" sz="4000" b="1" dirty="0" smtClean="0">
                <a:solidFill>
                  <a:schemeClr val="accent4">
                    <a:lumMod val="75000"/>
                  </a:schemeClr>
                </a:solidFill>
              </a:rPr>
              <a:t>Оповідання</a:t>
            </a:r>
            <a:r>
              <a:rPr lang="uk-UA" sz="4000" dirty="0" smtClean="0">
                <a:solidFill>
                  <a:schemeClr val="accent4">
                    <a:lumMod val="75000"/>
                  </a:schemeClr>
                </a:solidFill>
              </a:rPr>
              <a:t> - невеликий за розміром розповідний художній твір про одну або кілька подій у житті людини або кількох людей</a:t>
            </a:r>
            <a:r>
              <a:rPr lang="uk-UA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FF00"/>
                </a:solidFill>
              </a:rPr>
              <a:t>Дійові особи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uk-UA" sz="3600" u="sng" dirty="0" smtClean="0">
                <a:solidFill>
                  <a:srgbClr val="FFFF00"/>
                </a:solidFill>
              </a:rPr>
              <a:t>Головні</a:t>
            </a:r>
            <a:endParaRPr lang="ru-RU" sz="3600" u="sng" dirty="0">
              <a:solidFill>
                <a:srgbClr val="FFFF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2540009"/>
          </a:xfrm>
        </p:spPr>
        <p:txBody>
          <a:bodyPr>
            <a:normAutofit/>
          </a:bodyPr>
          <a:lstStyle/>
          <a:p>
            <a:r>
              <a:rPr lang="uk-UA" sz="3200" dirty="0" smtClean="0">
                <a:solidFill>
                  <a:srgbClr val="FFC000"/>
                </a:solidFill>
              </a:rPr>
              <a:t>Беруть у подіях більшу участь</a:t>
            </a:r>
            <a:endParaRPr lang="ru-RU" sz="3200" dirty="0">
              <a:solidFill>
                <a:srgbClr val="FFC000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lnSpcReduction="10000"/>
          </a:bodyPr>
          <a:lstStyle/>
          <a:p>
            <a:r>
              <a:rPr lang="uk-UA" sz="3600" dirty="0" smtClean="0">
                <a:solidFill>
                  <a:srgbClr val="FFFF00"/>
                </a:solidFill>
              </a:rPr>
              <a:t>Другорядні</a:t>
            </a: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uk-UA" sz="3200" dirty="0" smtClean="0">
                <a:solidFill>
                  <a:srgbClr val="FFC000"/>
                </a:solidFill>
              </a:rPr>
              <a:t>Виступають лише в деяких епізодах</a:t>
            </a:r>
            <a:endParaRPr lang="ru-RU" sz="32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  <p:bldP spid="5" grpId="0" build="p"/>
      <p:bldP spid="6" grpId="0" build="p"/>
      <p:bldP spid="7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200</TotalTime>
  <Words>292</Words>
  <Application>Microsoft Office PowerPoint</Application>
  <PresentationFormat>Экран (4:3)</PresentationFormat>
  <Paragraphs>53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Володимир Винниченко. “Федько-халамидник”.Аналіз вчинків дійових осіб у творі </vt:lpstr>
      <vt:lpstr>Мета: допомогти  учням розібратися в складнощах характерів та вчинків героїв оповідання;  розвивати навички виразного читання,переказу, виділення головних  епізодів  та деталей, висловлення власного ставлення до прочитаного, обгрунтування своєї думки; виховувати прагнення до добра й справедливості,чесності й подядності. </vt:lpstr>
      <vt:lpstr> </vt:lpstr>
      <vt:lpstr>Слайд 5</vt:lpstr>
      <vt:lpstr>Слайд 6</vt:lpstr>
      <vt:lpstr>Теорія літератури</vt:lpstr>
      <vt:lpstr> Оповідання - невеликий за розміром розповідний художній твір про одну або кілька подій у житті людини або кількох людей.</vt:lpstr>
      <vt:lpstr>Дійові особи</vt:lpstr>
      <vt:lpstr>Заповнити схему “Головні та другорядні герої оповідання “Федько-халамидник”</vt:lpstr>
      <vt:lpstr>Порівняльна  характеристика Федька і Толі</vt:lpstr>
      <vt:lpstr>Асоціативний диктант</vt:lpstr>
      <vt:lpstr>               Домашнє завдання   1.Виписати  в  зошит  художні  засоби, за  допомогою  яких  замальовується  Федько.  2. Підготувати  усну  розповідь  на  тему «Який  слід   у  моїй  душі  залишило  знайомство  з  Федьком – халамидником?».  </vt:lpstr>
    </vt:vector>
  </TitlesOfParts>
  <Company>Computer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81</cp:revision>
  <dcterms:created xsi:type="dcterms:W3CDTF">2010-11-23T18:00:16Z</dcterms:created>
  <dcterms:modified xsi:type="dcterms:W3CDTF">2010-11-28T12:40:14Z</dcterms:modified>
</cp:coreProperties>
</file>